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6" r:id="rId1"/>
  </p:sldMasterIdLst>
  <p:notesMasterIdLst>
    <p:notesMasterId r:id="rId5"/>
  </p:notesMasterIdLst>
  <p:sldIdLst>
    <p:sldId id="344" r:id="rId2"/>
    <p:sldId id="258" r:id="rId3"/>
    <p:sldId id="260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</p:embeddedFontLst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7E8C"/>
    <a:srgbClr val="FFF2CC"/>
    <a:srgbClr val="70AD47"/>
    <a:srgbClr val="8B9D7E"/>
    <a:srgbClr val="FFD653"/>
    <a:srgbClr val="5B9BD5"/>
    <a:srgbClr val="EC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73241" autoAdjust="0"/>
  </p:normalViewPr>
  <p:slideViewPr>
    <p:cSldViewPr snapToGrid="0">
      <p:cViewPr varScale="1">
        <p:scale>
          <a:sx n="82" d="100"/>
          <a:sy n="82" d="100"/>
        </p:scale>
        <p:origin x="154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8E3B930-A9D8-40D5-BDFF-30BBB8524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172CD56-9C8E-40F6-988E-C1F330C9FD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E4D7F16-5A88-471D-9052-D4582B4A72B7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D616EF2-2363-43E8-9314-3FE4161282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7F142F66-13AA-4D75-BFAB-C67AC20B2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CAE5EE-42CF-4616-A1C0-8C7B1E2F4A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71DE07-F59E-46A7-BA55-76BD17830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EC827-7987-4BCA-9B42-2F7E8DD97F2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AC15B-4688-3226-A542-8E01ED7B7B12}"/>
              </a:ext>
            </a:extLst>
          </p:cNvPr>
          <p:cNvSpPr/>
          <p:nvPr userDrawn="1"/>
        </p:nvSpPr>
        <p:spPr>
          <a:xfrm>
            <a:off x="0" y="5518613"/>
            <a:ext cx="12191999" cy="133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2602D35-8B1B-E88F-1299-BD478E7F60D4}"/>
              </a:ext>
            </a:extLst>
          </p:cNvPr>
          <p:cNvCxnSpPr>
            <a:cxnSpLocks/>
          </p:cNvCxnSpPr>
          <p:nvPr userDrawn="1"/>
        </p:nvCxnSpPr>
        <p:spPr>
          <a:xfrm>
            <a:off x="3744913" y="3538538"/>
            <a:ext cx="8002587" cy="0"/>
          </a:xfrm>
          <a:prstGeom prst="line">
            <a:avLst/>
          </a:prstGeom>
          <a:ln w="57150">
            <a:solidFill>
              <a:srgbClr val="EC7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4">
            <a:extLst>
              <a:ext uri="{FF2B5EF4-FFF2-40B4-BE49-F238E27FC236}">
                <a16:creationId xmlns:a16="http://schemas.microsoft.com/office/drawing/2014/main" id="{E2B8AD7F-1B9B-65A8-4182-C737CAAFF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40378" y="6472294"/>
            <a:ext cx="1309063" cy="19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54000" tIns="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0" b="1" spc="30" dirty="0">
                <a:latin typeface="Century Gothic" panose="020B0502020202020204" pitchFamily="34" charset="0"/>
                <a:cs typeface="Arial" charset="0"/>
              </a:rPr>
              <a:t>30 juin &gt; 4 juillet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3E7D7-34FB-E776-5C78-9885E17E27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86986" y="6423673"/>
            <a:ext cx="1042273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Century Gothic" panose="020B0502020202020204" pitchFamily="34" charset="0"/>
                <a:cs typeface="Arial" charset="0"/>
              </a:rPr>
              <a:t>LYON 2025</a:t>
            </a:r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4EE58EB5-6623-F855-FF71-4F8E15B46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204788"/>
            <a:ext cx="2438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3730554" y="3723321"/>
            <a:ext cx="8026017" cy="14301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3730554" y="1704565"/>
            <a:ext cx="8026017" cy="16535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7" name="Image 6" descr="Une image contenant eau, plein air, lac, personne&#10;&#10;Le contenu généré par l’IA peut être incorrect.">
            <a:extLst>
              <a:ext uri="{FF2B5EF4-FFF2-40B4-BE49-F238E27FC236}">
                <a16:creationId xmlns:a16="http://schemas.microsoft.com/office/drawing/2014/main" id="{734FA826-8398-37B3-D1CF-261C295A6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1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26D19F-0BDE-6D70-9D94-B16C61F5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C76607-C25B-492C-A9FF-287876DCEB9A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9E4F9F-04DF-D683-E55F-0135127C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05802-1645-2D16-030E-8FA0C2A3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507DDB2-A8AF-45CF-9748-CC6F685369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390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78F90-552A-ADA5-F54E-399D7C8F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0B8D0A-52B1-4628-9D32-D007204BD365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5E12C-A90B-AC45-C187-1C532B4A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67E34C-0E0B-9822-75A7-D21804320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DFA9286-9A96-4F83-9F02-41773503549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1096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1AC15B-4688-3226-A542-8E01ED7B7B12}"/>
              </a:ext>
            </a:extLst>
          </p:cNvPr>
          <p:cNvSpPr/>
          <p:nvPr userDrawn="1"/>
        </p:nvSpPr>
        <p:spPr>
          <a:xfrm>
            <a:off x="0" y="5834063"/>
            <a:ext cx="12192000" cy="1023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Forme libre 15">
            <a:extLst>
              <a:ext uri="{FF2B5EF4-FFF2-40B4-BE49-F238E27FC236}">
                <a16:creationId xmlns:a16="http://schemas.microsoft.com/office/drawing/2014/main" id="{F553C943-25EC-0BB6-9199-F87E7F3A1559}"/>
              </a:ext>
            </a:extLst>
          </p:cNvPr>
          <p:cNvSpPr/>
          <p:nvPr userDrawn="1"/>
        </p:nvSpPr>
        <p:spPr>
          <a:xfrm>
            <a:off x="0" y="-7938"/>
            <a:ext cx="2066925" cy="923926"/>
          </a:xfrm>
          <a:custGeom>
            <a:avLst/>
            <a:gdLst>
              <a:gd name="connsiteX0" fmla="*/ 2031023 w 2031023"/>
              <a:gd name="connsiteY0" fmla="*/ 888023 h 896815"/>
              <a:gd name="connsiteX1" fmla="*/ 0 w 2031023"/>
              <a:gd name="connsiteY1" fmla="*/ 896815 h 896815"/>
              <a:gd name="connsiteX2" fmla="*/ 0 w 2031023"/>
              <a:gd name="connsiteY2" fmla="*/ 0 h 896815"/>
              <a:gd name="connsiteX3" fmla="*/ 1433147 w 2031023"/>
              <a:gd name="connsiteY3" fmla="*/ 0 h 896815"/>
              <a:gd name="connsiteX4" fmla="*/ 2031023 w 2031023"/>
              <a:gd name="connsiteY4" fmla="*/ 888023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023" h="896815">
                <a:moveTo>
                  <a:pt x="2031023" y="888023"/>
                </a:moveTo>
                <a:lnTo>
                  <a:pt x="0" y="896815"/>
                </a:lnTo>
                <a:lnTo>
                  <a:pt x="0" y="0"/>
                </a:lnTo>
                <a:lnTo>
                  <a:pt x="1433147" y="0"/>
                </a:lnTo>
                <a:lnTo>
                  <a:pt x="2031023" y="888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2602D35-8B1B-E88F-1299-BD478E7F60D4}"/>
              </a:ext>
            </a:extLst>
          </p:cNvPr>
          <p:cNvCxnSpPr>
            <a:cxnSpLocks/>
          </p:cNvCxnSpPr>
          <p:nvPr userDrawn="1"/>
        </p:nvCxnSpPr>
        <p:spPr>
          <a:xfrm>
            <a:off x="3744913" y="3538538"/>
            <a:ext cx="8002587" cy="0"/>
          </a:xfrm>
          <a:prstGeom prst="line">
            <a:avLst/>
          </a:prstGeom>
          <a:ln w="57150">
            <a:solidFill>
              <a:srgbClr val="EC74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14">
            <a:extLst>
              <a:ext uri="{FF2B5EF4-FFF2-40B4-BE49-F238E27FC236}">
                <a16:creationId xmlns:a16="http://schemas.microsoft.com/office/drawing/2014/main" id="{E2B8AD7F-1B9B-65A8-4182-C737CAAFF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40378" y="6472294"/>
            <a:ext cx="1309063" cy="19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54000" tIns="0" rIns="54000" bIns="1800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50" b="1" spc="30" dirty="0">
                <a:latin typeface="Century Gothic" panose="020B0502020202020204" pitchFamily="34" charset="0"/>
                <a:cs typeface="Arial" charset="0"/>
              </a:rPr>
              <a:t>30 juin &gt; 4 juillet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F3E7D7-34FB-E776-5C78-9885E17E27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86986" y="6423673"/>
            <a:ext cx="1042273" cy="2923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00" b="1" dirty="0">
                <a:latin typeface="Century Gothic" panose="020B0502020202020204" pitchFamily="34" charset="0"/>
                <a:cs typeface="Arial" charset="0"/>
              </a:rPr>
              <a:t>LYON 2025</a:t>
            </a:r>
          </a:p>
        </p:txBody>
      </p:sp>
      <p:sp>
        <p:nvSpPr>
          <p:cNvPr id="7" name="Forme libre 15">
            <a:extLst>
              <a:ext uri="{FF2B5EF4-FFF2-40B4-BE49-F238E27FC236}">
                <a16:creationId xmlns:a16="http://schemas.microsoft.com/office/drawing/2014/main" id="{A75256CF-7C56-681F-7504-8D2FB08373D4}"/>
              </a:ext>
            </a:extLst>
          </p:cNvPr>
          <p:cNvSpPr/>
          <p:nvPr userDrawn="1"/>
        </p:nvSpPr>
        <p:spPr>
          <a:xfrm>
            <a:off x="0" y="-7938"/>
            <a:ext cx="2066925" cy="923926"/>
          </a:xfrm>
          <a:custGeom>
            <a:avLst/>
            <a:gdLst>
              <a:gd name="connsiteX0" fmla="*/ 2031023 w 2031023"/>
              <a:gd name="connsiteY0" fmla="*/ 888023 h 896815"/>
              <a:gd name="connsiteX1" fmla="*/ 0 w 2031023"/>
              <a:gd name="connsiteY1" fmla="*/ 896815 h 896815"/>
              <a:gd name="connsiteX2" fmla="*/ 0 w 2031023"/>
              <a:gd name="connsiteY2" fmla="*/ 0 h 896815"/>
              <a:gd name="connsiteX3" fmla="*/ 1433147 w 2031023"/>
              <a:gd name="connsiteY3" fmla="*/ 0 h 896815"/>
              <a:gd name="connsiteX4" fmla="*/ 2031023 w 2031023"/>
              <a:gd name="connsiteY4" fmla="*/ 888023 h 89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023" h="896815">
                <a:moveTo>
                  <a:pt x="2031023" y="888023"/>
                </a:moveTo>
                <a:lnTo>
                  <a:pt x="0" y="896815"/>
                </a:lnTo>
                <a:lnTo>
                  <a:pt x="0" y="0"/>
                </a:lnTo>
                <a:lnTo>
                  <a:pt x="1433147" y="0"/>
                </a:lnTo>
                <a:lnTo>
                  <a:pt x="2031023" y="8880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9" name="Image 11">
            <a:extLst>
              <a:ext uri="{FF2B5EF4-FFF2-40B4-BE49-F238E27FC236}">
                <a16:creationId xmlns:a16="http://schemas.microsoft.com/office/drawing/2014/main" id="{4EE58EB5-6623-F855-FF71-4F8E15B467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204788"/>
            <a:ext cx="243840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texte 2"/>
          <p:cNvSpPr>
            <a:spLocks noGrp="1"/>
          </p:cNvSpPr>
          <p:nvPr>
            <p:ph type="body" idx="13"/>
          </p:nvPr>
        </p:nvSpPr>
        <p:spPr>
          <a:xfrm>
            <a:off x="3730554" y="3723321"/>
            <a:ext cx="8026017" cy="143011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itre 1"/>
          <p:cNvSpPr>
            <a:spLocks noGrp="1"/>
          </p:cNvSpPr>
          <p:nvPr>
            <p:ph type="title"/>
          </p:nvPr>
        </p:nvSpPr>
        <p:spPr>
          <a:xfrm>
            <a:off x="3730554" y="1704565"/>
            <a:ext cx="8026017" cy="16535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 descr="Une image contenant eau, plein air, lac, personne&#10;&#10;Le contenu généré par l’IA peut être incorrect.">
            <a:extLst>
              <a:ext uri="{FF2B5EF4-FFF2-40B4-BE49-F238E27FC236}">
                <a16:creationId xmlns:a16="http://schemas.microsoft.com/office/drawing/2014/main" id="{725DF86D-1257-0841-EBD2-0B64194A5C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68450C-2E7D-C76F-3B62-9F697A3DC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235DBB-62CD-4044-8C22-605697983BE7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4D9E3A-F528-1966-AC32-9A2B74F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06282D-E555-B60B-443E-F95CAAF1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5A192E1-DFF3-42CB-BD71-4E7FCB53E00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70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3DCF51-C8AD-8AEB-1804-08579994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4C4210-0ABF-41A2-B958-2F9072653120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C337C-243F-ADB3-F2DF-7A3A5A69E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4EB5E1-9F5F-9CA4-0034-C4075282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49F9DF3-1D82-491E-901F-D63F6C7A53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3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6F71DB-485F-5762-72DA-8F48B4EF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F773A5-8A56-49DD-93F7-8382086F2549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FD0FFC-7C17-AD2F-ABD1-DBFDB188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68E9F2-EC8D-B608-5664-B7A1C7CE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A986DCD-8174-4DB3-B1E2-723A8A1C60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6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CE8FF88-AE2B-F975-78BE-5693C4D0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50EA17-84D1-4F40-A04B-25B75611F63D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5CE384A-F391-28B5-6A4E-4D396E3F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B884A6-A333-7BA2-7A85-15C5BAE2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859BC9-E188-467B-81C7-130A09E80A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523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85DDEA-8FD7-D97C-665F-266913B0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A06A27-62EC-4F0A-A045-2B46DBC3AB35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C2BA35-0E39-F6EE-2106-1CBE8F5C6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05B9E5-CE73-FB4B-4863-8A54656D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40752EC-A73A-4B55-A728-6B9D0ED0BA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1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E3A3E-BC3A-E117-7290-F36D916D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EE9323-5E17-4714-9756-81DC7E3DD78F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B86249-C22B-EC92-CC81-5DD453AC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4287F8-CD18-E311-9196-BB816583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F5773C9-7F6D-4652-AB0C-75FFFFFD0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8042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687020-63D8-FCDA-9406-595C139E7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12A4D4-B861-4D4A-8702-CCCE3964D838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B4BCA6-BEF8-C095-6C8F-8B935A90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4E933-D522-8FB6-5736-5E758EB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B2FA754-7D82-402B-B0D0-7A37520447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73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A352BE-648D-D251-2794-4C705D7A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B83EC9-9B72-4A7C-8BA7-93D7451C2C95}" type="datetimeFigureOut">
              <a:rPr lang="fr-FR"/>
              <a:pPr>
                <a:defRPr/>
              </a:pPr>
              <a:t>17/06/2025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0B11D-20C1-0D72-8007-7EF59F3E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23FCDC-C2EB-F078-A88D-F4155DC6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8899CBD-593F-4C0A-8641-63DD3A65265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977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D33FEC7-71AD-8329-01C7-FE6F51026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03B998D-97E6-20A3-E68B-47BD5B587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3" name="Image 2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46F1814E-9FB5-8143-2DD4-36CB7BFEE2B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3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fr-FR" sz="4400" b="1" kern="1200" dirty="0">
          <a:solidFill>
            <a:srgbClr val="EC740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C7404"/>
          </a:solidFill>
          <a:latin typeface="Century Gothic" panose="020B0502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>
            <a:extLst>
              <a:ext uri="{FF2B5EF4-FFF2-40B4-BE49-F238E27FC236}">
                <a16:creationId xmlns:a16="http://schemas.microsoft.com/office/drawing/2014/main" id="{913B1A30-9090-0076-69A9-2C4F9273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79" y="1704565"/>
            <a:ext cx="80264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007E8B"/>
                </a:solidFill>
                <a:latin typeface="Century Gothic" panose="020B050202020202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C7404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CA" altLang="fr-FR" dirty="0">
                <a:solidFill>
                  <a:schemeClr val="tx1"/>
                </a:solidFill>
              </a:rPr>
              <a:t>Titre session / </a:t>
            </a:r>
            <a:r>
              <a:rPr lang="en-CA" altLang="fr-FR" b="0" i="1" dirty="0">
                <a:solidFill>
                  <a:schemeClr val="tx1"/>
                </a:solidFill>
              </a:rPr>
              <a:t>Session title</a:t>
            </a:r>
          </a:p>
        </p:txBody>
      </p:sp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640DE733-1926-B508-58B6-86CEC75A6754}"/>
              </a:ext>
            </a:extLst>
          </p:cNvPr>
          <p:cNvSpPr>
            <a:spLocks noGrp="1" noChangeArrowheads="1"/>
          </p:cNvSpPr>
          <p:nvPr>
            <p:ph type="body" idx="13"/>
          </p:nvPr>
        </p:nvSpPr>
        <p:spPr>
          <a:xfrm>
            <a:off x="3918515" y="3171543"/>
            <a:ext cx="8026400" cy="14303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</a:rPr>
              <a:t>Présidents de sessions / </a:t>
            </a:r>
            <a:r>
              <a:rPr lang="fr-FR" altLang="fr-FR" sz="2800" b="0" i="1" dirty="0">
                <a:solidFill>
                  <a:srgbClr val="007E8B"/>
                </a:solidFill>
              </a:rPr>
              <a:t>Session chairs: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580FD2B-A607-5262-5D5E-5516F84199D7}"/>
              </a:ext>
            </a:extLst>
          </p:cNvPr>
          <p:cNvSpPr txBox="1"/>
          <p:nvPr/>
        </p:nvSpPr>
        <p:spPr>
          <a:xfrm>
            <a:off x="5435515" y="4824131"/>
            <a:ext cx="45665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altLang="fr-FR" sz="2800" dirty="0">
                <a:solidFill>
                  <a:srgbClr val="007E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Prénom NOM</a:t>
            </a:r>
            <a:endParaRPr lang="en-GB" altLang="fr-FR" sz="2800" dirty="0">
              <a:solidFill>
                <a:srgbClr val="007E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88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18616B-432D-B000-0592-87572D65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altLang="fr-FR" dirty="0"/>
              <a:t>Points forts de la session / </a:t>
            </a:r>
            <a:r>
              <a:rPr lang="en-CA" altLang="fr-FR" b="0" i="1" dirty="0"/>
              <a:t>Key points</a:t>
            </a:r>
          </a:p>
        </p:txBody>
      </p:sp>
      <p:sp>
        <p:nvSpPr>
          <p:cNvPr id="5" name="Espace réservé du contenu 7">
            <a:extLst>
              <a:ext uri="{FF2B5EF4-FFF2-40B4-BE49-F238E27FC236}">
                <a16:creationId xmlns:a16="http://schemas.microsoft.com/office/drawing/2014/main" id="{11E8ABBA-8545-2875-91F8-7D85B9973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3"/>
            <a:ext cx="10515600" cy="4113213"/>
          </a:xfrm>
        </p:spPr>
        <p:txBody>
          <a:bodyPr/>
          <a:lstStyle/>
          <a:p>
            <a:r>
              <a:rPr lang="fr-FR" altLang="fr-FR" sz="2000" dirty="0"/>
              <a:t>Indiquez ici les conclusions, avancées et résultats principaux des sessions / </a:t>
            </a:r>
            <a:r>
              <a:rPr lang="fr-FR" altLang="fr-FR" sz="1700" i="1" dirty="0"/>
              <a:t>Write </a:t>
            </a:r>
            <a:r>
              <a:rPr lang="fr-FR" altLang="fr-FR" sz="1700" i="1" dirty="0" err="1"/>
              <a:t>here</a:t>
            </a:r>
            <a:r>
              <a:rPr lang="fr-FR" altLang="fr-FR" sz="1700" i="1" dirty="0"/>
              <a:t> the conclusions, </a:t>
            </a:r>
            <a:r>
              <a:rPr lang="fr-FR" altLang="fr-FR" sz="1700" i="1" dirty="0" err="1"/>
              <a:t>advances</a:t>
            </a:r>
            <a:r>
              <a:rPr lang="fr-FR" altLang="fr-FR" sz="1700" i="1" dirty="0"/>
              <a:t>, important </a:t>
            </a:r>
            <a:r>
              <a:rPr lang="fr-FR" altLang="fr-FR" sz="1700" i="1" dirty="0" err="1"/>
              <a:t>results</a:t>
            </a:r>
            <a:r>
              <a:rPr lang="fr-FR" altLang="fr-FR" sz="1700" i="1" dirty="0"/>
              <a:t> of sessions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18616B-432D-B000-0592-87572D65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altLang="fr-FR" dirty="0"/>
              <a:t>Perspectives de la session / </a:t>
            </a:r>
            <a:r>
              <a:rPr lang="en-CA" altLang="fr-FR" sz="3600" b="0" i="1" dirty="0"/>
              <a:t>Perspectives provided by the session</a:t>
            </a:r>
            <a:endParaRPr lang="en-CA" altLang="fr-FR" b="0" i="1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2368C0C-3DD8-C001-BB54-BF1E65DD8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90688"/>
            <a:ext cx="10515600" cy="3794918"/>
          </a:xfrm>
        </p:spPr>
        <p:txBody>
          <a:bodyPr/>
          <a:lstStyle/>
          <a:p>
            <a:r>
              <a:rPr lang="fr-FR" altLang="fr-FR" sz="2000" dirty="0"/>
              <a:t>Indiquez ici les perspectives, les travaux futurs à mener, les questions en suspens ou nouvelles, les problèmes restant à résoudre</a:t>
            </a:r>
            <a:br>
              <a:rPr lang="fr-FR" altLang="fr-FR" sz="2000" dirty="0"/>
            </a:br>
            <a:r>
              <a:rPr lang="fr-FR" altLang="fr-FR" sz="1700" i="1" dirty="0"/>
              <a:t>Write </a:t>
            </a:r>
            <a:r>
              <a:rPr lang="fr-FR" altLang="fr-FR" sz="1700" i="1" dirty="0" err="1"/>
              <a:t>here</a:t>
            </a:r>
            <a:r>
              <a:rPr lang="fr-FR" altLang="fr-FR" sz="1700" i="1" dirty="0"/>
              <a:t> the perspectives, future </a:t>
            </a:r>
            <a:r>
              <a:rPr lang="fr-FR" altLang="fr-FR" sz="1700" i="1" dirty="0" err="1"/>
              <a:t>works</a:t>
            </a:r>
            <a:r>
              <a:rPr lang="fr-FR" altLang="fr-FR" sz="1700" i="1" dirty="0"/>
              <a:t> </a:t>
            </a:r>
            <a:r>
              <a:rPr lang="fr-FR" altLang="fr-FR" sz="1700" i="1" dirty="0" err="1"/>
              <a:t>required</a:t>
            </a:r>
            <a:r>
              <a:rPr lang="fr-FR" altLang="fr-FR" sz="1700" i="1" dirty="0"/>
              <a:t>, </a:t>
            </a:r>
            <a:r>
              <a:rPr lang="en-US" altLang="fr-FR" sz="1700" i="1" dirty="0"/>
              <a:t>questions remaining unanswered, problems to be solved  </a:t>
            </a:r>
          </a:p>
        </p:txBody>
      </p:sp>
    </p:spTree>
    <p:extLst>
      <p:ext uri="{BB962C8B-B14F-4D97-AF65-F5344CB8AC3E}">
        <p14:creationId xmlns:p14="http://schemas.microsoft.com/office/powerpoint/2010/main" val="164028477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11564</TotalTime>
  <Words>98</Words>
  <Application>Microsoft Office PowerPoint</Application>
  <PresentationFormat>Grand écran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Century Gothic</vt:lpstr>
      <vt:lpstr>Arial</vt:lpstr>
      <vt:lpstr>1_Thème Office</vt:lpstr>
      <vt:lpstr>Présentation PowerPoint</vt:lpstr>
      <vt:lpstr>Points forts de la session / Key points</vt:lpstr>
      <vt:lpstr>Perspectives de la session / Perspectives provided by the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eau-graie</dc:creator>
  <cp:lastModifiedBy>Laure DUMONTE - Graie</cp:lastModifiedBy>
  <cp:revision>139</cp:revision>
  <dcterms:created xsi:type="dcterms:W3CDTF">2022-02-21T13:52:19Z</dcterms:created>
  <dcterms:modified xsi:type="dcterms:W3CDTF">2025-06-17T07:42:16Z</dcterms:modified>
</cp:coreProperties>
</file>