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6CF"/>
    <a:srgbClr val="CF007F"/>
    <a:srgbClr val="007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 DUMONTE - Graie" userId="c589991a-8cd0-4869-91ec-b2bcb736e0f3" providerId="ADAL" clId="{4E166E76-44C6-4EE6-9C10-3A878DD0F020}"/>
    <pc:docChg chg="undo custSel modSld modMainMaster">
      <pc:chgData name="Laure DUMONTE - Graie" userId="c589991a-8cd0-4869-91ec-b2bcb736e0f3" providerId="ADAL" clId="{4E166E76-44C6-4EE6-9C10-3A878DD0F020}" dt="2026-05-05T07:47:42.666" v="38" actId="14100"/>
      <pc:docMkLst>
        <pc:docMk/>
      </pc:docMkLst>
      <pc:sldChg chg="modSp mod">
        <pc:chgData name="Laure DUMONTE - Graie" userId="c589991a-8cd0-4869-91ec-b2bcb736e0f3" providerId="ADAL" clId="{4E166E76-44C6-4EE6-9C10-3A878DD0F020}" dt="2026-05-05T07:47:42.666" v="38" actId="14100"/>
        <pc:sldMkLst>
          <pc:docMk/>
          <pc:sldMk cId="137408858" sldId="257"/>
        </pc:sldMkLst>
        <pc:spChg chg="mod">
          <ac:chgData name="Laure DUMONTE - Graie" userId="c589991a-8cd0-4869-91ec-b2bcb736e0f3" providerId="ADAL" clId="{4E166E76-44C6-4EE6-9C10-3A878DD0F020}" dt="2026-05-05T07:47:42.666" v="38" actId="14100"/>
          <ac:spMkLst>
            <pc:docMk/>
            <pc:sldMk cId="137408858" sldId="257"/>
            <ac:spMk id="2" creationId="{0A6175A7-CA76-47E1-89A0-BEEE3664EB09}"/>
          </ac:spMkLst>
        </pc:spChg>
      </pc:sldChg>
      <pc:sldMasterChg chg="addSp modSp mod modSldLayout">
        <pc:chgData name="Laure DUMONTE - Graie" userId="c589991a-8cd0-4869-91ec-b2bcb736e0f3" providerId="ADAL" clId="{4E166E76-44C6-4EE6-9C10-3A878DD0F020}" dt="2026-05-05T07:47:35.485" v="37" actId="14100"/>
        <pc:sldMasterMkLst>
          <pc:docMk/>
          <pc:sldMasterMk cId="4287309629" sldId="2147483648"/>
        </pc:sldMasterMkLst>
        <pc:picChg chg="add mod">
          <ac:chgData name="Laure DUMONTE - Graie" userId="c589991a-8cd0-4869-91ec-b2bcb736e0f3" providerId="ADAL" clId="{4E166E76-44C6-4EE6-9C10-3A878DD0F020}" dt="2026-05-05T07:46:47.927" v="29" actId="1076"/>
          <ac:picMkLst>
            <pc:docMk/>
            <pc:sldMasterMk cId="4287309629" sldId="2147483648"/>
            <ac:picMk id="7" creationId="{9D98C9D3-3800-E144-4F3E-BA43E7FD1B8D}"/>
          </ac:picMkLst>
        </pc:picChg>
        <pc:sldLayoutChg chg="addSp delSp modSp mod">
          <pc:chgData name="Laure DUMONTE - Graie" userId="c589991a-8cd0-4869-91ec-b2bcb736e0f3" providerId="ADAL" clId="{4E166E76-44C6-4EE6-9C10-3A878DD0F020}" dt="2026-05-05T07:44:25.550" v="23" actId="1076"/>
          <pc:sldLayoutMkLst>
            <pc:docMk/>
            <pc:sldMasterMk cId="4287309629" sldId="2147483648"/>
            <pc:sldLayoutMk cId="2282972430" sldId="2147483649"/>
          </pc:sldLayoutMkLst>
          <pc:picChg chg="add del">
            <ac:chgData name="Laure DUMONTE - Graie" userId="c589991a-8cd0-4869-91ec-b2bcb736e0f3" providerId="ADAL" clId="{4E166E76-44C6-4EE6-9C10-3A878DD0F020}" dt="2026-05-05T07:42:50.535" v="18" actId="478"/>
            <ac:picMkLst>
              <pc:docMk/>
              <pc:sldMasterMk cId="4287309629" sldId="2147483648"/>
              <pc:sldLayoutMk cId="2282972430" sldId="2147483649"/>
              <ac:picMk id="7" creationId="{531830E7-514E-D3EE-D051-5D95E24F6747}"/>
            </ac:picMkLst>
          </pc:picChg>
          <pc:picChg chg="add del mod">
            <ac:chgData name="Laure DUMONTE - Graie" userId="c589991a-8cd0-4869-91ec-b2bcb736e0f3" providerId="ADAL" clId="{4E166E76-44C6-4EE6-9C10-3A878DD0F020}" dt="2026-05-05T07:41:26.007" v="6" actId="931"/>
            <ac:picMkLst>
              <pc:docMk/>
              <pc:sldMasterMk cId="4287309629" sldId="2147483648"/>
              <pc:sldLayoutMk cId="2282972430" sldId="2147483649"/>
              <ac:picMk id="9" creationId="{6C59C4D7-8748-3E7E-9838-E9D592FB92FF}"/>
            </ac:picMkLst>
          </pc:picChg>
          <pc:picChg chg="add del mod">
            <ac:chgData name="Laure DUMONTE - Graie" userId="c589991a-8cd0-4869-91ec-b2bcb736e0f3" providerId="ADAL" clId="{4E166E76-44C6-4EE6-9C10-3A878DD0F020}" dt="2026-05-05T07:42:43.259" v="13" actId="931"/>
            <ac:picMkLst>
              <pc:docMk/>
              <pc:sldMasterMk cId="4287309629" sldId="2147483648"/>
              <pc:sldLayoutMk cId="2282972430" sldId="2147483649"/>
              <ac:picMk id="11" creationId="{E5EA713D-B779-4126-E93B-4FA078E65786}"/>
            </ac:picMkLst>
          </pc:picChg>
          <pc:picChg chg="add del mod">
            <ac:chgData name="Laure DUMONTE - Graie" userId="c589991a-8cd0-4869-91ec-b2bcb736e0f3" providerId="ADAL" clId="{4E166E76-44C6-4EE6-9C10-3A878DD0F020}" dt="2026-05-05T07:44:16.919" v="20" actId="478"/>
            <ac:picMkLst>
              <pc:docMk/>
              <pc:sldMasterMk cId="4287309629" sldId="2147483648"/>
              <pc:sldLayoutMk cId="2282972430" sldId="2147483649"/>
              <ac:picMk id="13" creationId="{CC32E80A-9317-8364-774F-94372F1A24CD}"/>
            </ac:picMkLst>
          </pc:picChg>
          <pc:picChg chg="add mod">
            <ac:chgData name="Laure DUMONTE - Graie" userId="c589991a-8cd0-4869-91ec-b2bcb736e0f3" providerId="ADAL" clId="{4E166E76-44C6-4EE6-9C10-3A878DD0F020}" dt="2026-05-05T07:44:25.550" v="23" actId="1076"/>
            <ac:picMkLst>
              <pc:docMk/>
              <pc:sldMasterMk cId="4287309629" sldId="2147483648"/>
              <pc:sldLayoutMk cId="2282972430" sldId="2147483649"/>
              <ac:picMk id="15" creationId="{42C2EE41-83AE-7129-8E12-FC77EE7A043E}"/>
            </ac:picMkLst>
          </pc:picChg>
        </pc:sldLayoutChg>
        <pc:sldLayoutChg chg="modSp mod">
          <pc:chgData name="Laure DUMONTE - Graie" userId="c589991a-8cd0-4869-91ec-b2bcb736e0f3" providerId="ADAL" clId="{4E166E76-44C6-4EE6-9C10-3A878DD0F020}" dt="2026-05-05T07:47:35.485" v="37" actId="14100"/>
          <pc:sldLayoutMkLst>
            <pc:docMk/>
            <pc:sldMasterMk cId="4287309629" sldId="2147483648"/>
            <pc:sldLayoutMk cId="883372081" sldId="2147483650"/>
          </pc:sldLayoutMkLst>
          <pc:spChg chg="mod">
            <ac:chgData name="Laure DUMONTE - Graie" userId="c589991a-8cd0-4869-91ec-b2bcb736e0f3" providerId="ADAL" clId="{4E166E76-44C6-4EE6-9C10-3A878DD0F020}" dt="2026-05-05T07:47:35.485" v="37" actId="14100"/>
            <ac:spMkLst>
              <pc:docMk/>
              <pc:sldMasterMk cId="4287309629" sldId="2147483648"/>
              <pc:sldLayoutMk cId="883372081" sldId="2147483650"/>
              <ac:spMk id="2" creationId="{F8552055-8DB4-4DD2-B433-1E6207A6F3DF}"/>
            </ac:spMkLst>
          </pc:spChg>
        </pc:sldLayoutChg>
        <pc:sldLayoutChg chg="modSp mod">
          <pc:chgData name="Laure DUMONTE - Graie" userId="c589991a-8cd0-4869-91ec-b2bcb736e0f3" providerId="ADAL" clId="{4E166E76-44C6-4EE6-9C10-3A878DD0F020}" dt="2026-05-05T07:47:08.317" v="31" actId="14100"/>
          <pc:sldLayoutMkLst>
            <pc:docMk/>
            <pc:sldMasterMk cId="4287309629" sldId="2147483648"/>
            <pc:sldLayoutMk cId="1520228669" sldId="2147483652"/>
          </pc:sldLayoutMkLst>
          <pc:spChg chg="mod">
            <ac:chgData name="Laure DUMONTE - Graie" userId="c589991a-8cd0-4869-91ec-b2bcb736e0f3" providerId="ADAL" clId="{4E166E76-44C6-4EE6-9C10-3A878DD0F020}" dt="2026-05-05T07:47:08.317" v="31" actId="14100"/>
            <ac:spMkLst>
              <pc:docMk/>
              <pc:sldMasterMk cId="4287309629" sldId="2147483648"/>
              <pc:sldLayoutMk cId="1520228669" sldId="2147483652"/>
              <ac:spMk id="2" creationId="{B845FE43-3D11-44A4-8FDC-E0AFF636D3A6}"/>
            </ac:spMkLst>
          </pc:spChg>
        </pc:sldLayoutChg>
        <pc:sldLayoutChg chg="modSp mod">
          <pc:chgData name="Laure DUMONTE - Graie" userId="c589991a-8cd0-4869-91ec-b2bcb736e0f3" providerId="ADAL" clId="{4E166E76-44C6-4EE6-9C10-3A878DD0F020}" dt="2026-05-05T07:47:26.253" v="35" actId="14100"/>
          <pc:sldLayoutMkLst>
            <pc:docMk/>
            <pc:sldMasterMk cId="4287309629" sldId="2147483648"/>
            <pc:sldLayoutMk cId="2789721875" sldId="2147483653"/>
          </pc:sldLayoutMkLst>
          <pc:spChg chg="mod">
            <ac:chgData name="Laure DUMONTE - Graie" userId="c589991a-8cd0-4869-91ec-b2bcb736e0f3" providerId="ADAL" clId="{4E166E76-44C6-4EE6-9C10-3A878DD0F020}" dt="2026-05-05T07:47:26.253" v="35" actId="14100"/>
            <ac:spMkLst>
              <pc:docMk/>
              <pc:sldMasterMk cId="4287309629" sldId="2147483648"/>
              <pc:sldLayoutMk cId="2789721875" sldId="2147483653"/>
              <ac:spMk id="2" creationId="{0FB8093B-7604-4151-964C-FAB4E0A9DE9F}"/>
            </ac:spMkLst>
          </pc:spChg>
        </pc:sldLayoutChg>
        <pc:sldLayoutChg chg="modSp mod">
          <pc:chgData name="Laure DUMONTE - Graie" userId="c589991a-8cd0-4869-91ec-b2bcb736e0f3" providerId="ADAL" clId="{4E166E76-44C6-4EE6-9C10-3A878DD0F020}" dt="2026-05-05T07:47:15.629" v="33" actId="14100"/>
          <pc:sldLayoutMkLst>
            <pc:docMk/>
            <pc:sldMasterMk cId="4287309629" sldId="2147483648"/>
            <pc:sldLayoutMk cId="942315346" sldId="2147483654"/>
          </pc:sldLayoutMkLst>
          <pc:spChg chg="mod">
            <ac:chgData name="Laure DUMONTE - Graie" userId="c589991a-8cd0-4869-91ec-b2bcb736e0f3" providerId="ADAL" clId="{4E166E76-44C6-4EE6-9C10-3A878DD0F020}" dt="2026-05-05T07:47:15.629" v="33" actId="14100"/>
            <ac:spMkLst>
              <pc:docMk/>
              <pc:sldMasterMk cId="4287309629" sldId="2147483648"/>
              <pc:sldLayoutMk cId="942315346" sldId="2147483654"/>
              <ac:spMk id="2" creationId="{2DD147C1-91EF-48D8-B350-6E871DFFB139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87121F-D982-49EB-A212-6A65CDFCC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01361"/>
            <a:ext cx="9144000" cy="2147155"/>
          </a:xfrm>
          <a:prstGeom prst="rect">
            <a:avLst/>
          </a:prstGeom>
        </p:spPr>
        <p:txBody>
          <a:bodyPr anchor="b"/>
          <a:lstStyle>
            <a:lvl1pPr algn="ctr">
              <a:defRPr sz="4800" b="1">
                <a:solidFill>
                  <a:srgbClr val="00708E"/>
                </a:solidFill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28B1BB-DC41-4A0F-8BE1-B6CC9C87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59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CF007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E94574-6257-4C79-BFC3-A5DA586C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590700-D4A5-41DD-A977-C69BBD0A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62A11D-36A1-4811-B1CD-618F8207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2C2EE41-83AE-7129-8E12-FC77EE7A04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82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97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552055-8DB4-4DD2-B433-1E6207A6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3014"/>
            <a:ext cx="8876581" cy="10454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F1C92C-F0EA-4BAD-9634-C4E17B228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672" y="2370667"/>
            <a:ext cx="11481472" cy="3806296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EB1DB9-BA95-4369-B58D-A5C18D5AF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658C01-D39C-4911-B238-E1262C79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47079-EA9F-485B-AE5E-6C3452CC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37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80963-0A92-465B-8452-C3B8760B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CD5CE4-C6C0-4AD0-B83F-94FC7F890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D0B78-F900-4946-9C1F-70220C2EF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96236C-4ECF-4075-AA07-95AE92E2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EE2C9B-3142-47B9-87F4-A720EC80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65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5FE43-3D11-44A4-8FDC-E0AFF636D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325" y="365125"/>
            <a:ext cx="9299276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8C1442-A44B-4F18-846B-9AFFEA11BA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9672" y="1825625"/>
            <a:ext cx="5620128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E3AAED-B361-4E63-9813-20A13246B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08944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1FD191-7536-4EE6-9F15-129573F8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1CB7C0-6A60-4574-9C32-9BE20AEE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2B7E1C-0768-4252-85EB-6D7D18CF7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22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8093B-7604-4151-964C-FAB4E0A9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577" y="365125"/>
            <a:ext cx="911812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5EA103-8C40-46C8-A155-23D3365FE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672" y="1681163"/>
            <a:ext cx="55979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9EAEF5-3501-4399-B33F-7C1BC6865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9672" y="2505075"/>
            <a:ext cx="559790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745DD8-DBEF-4B45-89ED-0DD4620A6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7089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9B0E5EF-4327-4AB8-837F-C290845D23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08944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847045C-3FD3-4923-BCDC-7F68CC03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4E40A8-1A18-408A-A3E1-4BE23250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332546-9299-455C-B8A8-17217022F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72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147C1-91EF-48D8-B350-6E871DFF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094" y="365125"/>
            <a:ext cx="897147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70BB61-99A4-4E07-A323-A4B92F49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07C871-C608-49F2-886C-BD108A49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BE8A95-7BCC-40AF-9A35-3EA64E7A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31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51C56E4-AB40-4FED-B04A-1ED10EA3F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3B0564-22B0-48D2-8F94-C19D4A118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A78F42-D986-4583-A14C-FDCB8820A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32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B114E-C1AB-4B6B-BEA5-DB06E5912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0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FA664B-3A2A-4417-93FC-FE2ED9449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ACC7B0-00DE-486D-B4DE-537B58F5F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097A6B-2CCD-4947-92F9-3A540ABA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D294D0-803B-4936-B860-F5827CDAD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4BCF9-3B17-424E-AEA8-AC3B81908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15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ADB7CC-F2A6-40BB-8836-02411B6E0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672" y="1577854"/>
            <a:ext cx="11481472" cy="4599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FA6EEA-BFF6-4C4A-A72E-654D0A12C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967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0806-D61A-432C-90E4-13AAE15A4CA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C7B355-76DD-4F86-868E-3DB211307C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60A9BA-0D31-44AF-94C6-071BF7605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7944" y="63516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E2041BA-5192-480A-8AE5-6523C380C8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6"/>
          <a:stretch/>
        </p:blipFill>
        <p:spPr>
          <a:xfrm>
            <a:off x="0" y="0"/>
            <a:ext cx="12192000" cy="119901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9C3B671-DE2D-1353-0C01-841D2A058B5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11" y="-14165"/>
            <a:ext cx="1552100" cy="121318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D98C9D3-3800-E144-4F3E-BA43E7FD1B8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41" y="136525"/>
            <a:ext cx="930735" cy="74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0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E4A33-21F1-4633-80F0-49A21070A7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Titre FR</a:t>
            </a:r>
            <a:br>
              <a:rPr lang="fr-FR" dirty="0"/>
            </a:br>
            <a:r>
              <a:rPr lang="fr-FR" i="1" dirty="0" err="1">
                <a:solidFill>
                  <a:srgbClr val="00B6CF"/>
                </a:solidFill>
              </a:rPr>
              <a:t>Title</a:t>
            </a:r>
            <a:r>
              <a:rPr lang="fr-FR" i="1" dirty="0">
                <a:solidFill>
                  <a:srgbClr val="00B6CF"/>
                </a:solidFill>
              </a:rPr>
              <a:t> ENG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0DF517-94CA-4679-9848-39315AE30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Authors/Auteurs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995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175A7-CA76-47E1-89A0-BEEE3664E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38" y="353014"/>
            <a:ext cx="8800548" cy="104545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26547D-C0BA-4935-A60B-05ADC5F3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40885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1e59af-c345-4516-8904-314e9b251ad6" xsi:nil="true"/>
    <lcf76f155ced4ddcb4097134ff3c332f xmlns="d17ac1b6-3fb5-4b17-a073-724c0a731bc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60F44DFF40DC49B22F1290DAC27D35" ma:contentTypeVersion="14" ma:contentTypeDescription="Crée un document." ma:contentTypeScope="" ma:versionID="b714150a94f245cf088d735c50bb5e99">
  <xsd:schema xmlns:xsd="http://www.w3.org/2001/XMLSchema" xmlns:xs="http://www.w3.org/2001/XMLSchema" xmlns:p="http://schemas.microsoft.com/office/2006/metadata/properties" xmlns:ns2="d17ac1b6-3fb5-4b17-a073-724c0a731bcf" xmlns:ns3="551e59af-c345-4516-8904-314e9b251ad6" targetNamespace="http://schemas.microsoft.com/office/2006/metadata/properties" ma:root="true" ma:fieldsID="9fb79ba096522fd2949ff0bf04a825c1" ns2:_="" ns3:_="">
    <xsd:import namespace="d17ac1b6-3fb5-4b17-a073-724c0a731bcf"/>
    <xsd:import namespace="551e59af-c345-4516-8904-314e9b251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ac1b6-3fb5-4b17-a073-724c0a731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f2dbb24c-ba1d-4294-9915-f711720db8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e59af-c345-4516-8904-314e9b251ad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6a4740-0f97-450b-92bd-08bc639275ae}" ma:internalName="TaxCatchAll" ma:showField="CatchAllData" ma:web="551e59af-c345-4516-8904-314e9b251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4598C1-8D04-4BE7-9C54-B25CD9986D9F}">
  <ds:schemaRefs>
    <ds:schemaRef ds:uri="http://schemas.microsoft.com/office/2006/metadata/properties"/>
    <ds:schemaRef ds:uri="http://schemas.microsoft.com/office/infopath/2007/PartnerControls"/>
    <ds:schemaRef ds:uri="551e59af-c345-4516-8904-314e9b251ad6"/>
    <ds:schemaRef ds:uri="d17ac1b6-3fb5-4b17-a073-724c0a731bcf"/>
  </ds:schemaRefs>
</ds:datastoreItem>
</file>

<file path=customXml/itemProps2.xml><?xml version="1.0" encoding="utf-8"?>
<ds:datastoreItem xmlns:ds="http://schemas.openxmlformats.org/officeDocument/2006/customXml" ds:itemID="{1D35E7F1-36D2-4EC2-94DD-0288B5FFFE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793560-D0E9-441C-B47D-854D937E0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7ac1b6-3fb5-4b17-a073-724c0a731bcf"/>
    <ds:schemaRef ds:uri="551e59af-c345-4516-8904-314e9b251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Slides</vt:lpstr>
      <vt:lpstr>Titre FR Title ENG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Laure DUMONTE - Graie</cp:lastModifiedBy>
  <cp:revision>5</cp:revision>
  <dcterms:created xsi:type="dcterms:W3CDTF">2023-02-01T16:36:34Z</dcterms:created>
  <dcterms:modified xsi:type="dcterms:W3CDTF">2026-05-05T07:47:44Z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0x010100EF60F44DFF40DC49B22F1290DAC27D35</vt:lpwstr>
  </property>
  <property fmtid="{D5CDD505-2E9C-101B-9397-08002B2CF9AE}" pid="3" name="Order">
    <vt:r8>17513000</vt:r8>
  </property>
  <property fmtid="{D5CDD505-2E9C-101B-9397-08002B2CF9AE}" pid="4" name="MediaServiceImageTags">
    <vt:lpwstr/>
  </property>
</Properties>
</file>