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12192000" cy="6858000"/>
  <p:notesSz cx="6858000" cy="9144000"/>
  <p:embeddedFontLst>
    <p:embeddedFont>
      <p:font typeface="Basic Sans" panose="020B0604020202020204" charset="0"/>
      <p:regular r:id="rId7"/>
    </p:embeddedFont>
    <p:embeddedFont>
      <p:font typeface="Basic Sans Bold" panose="020B0604020202020204" charset="0"/>
      <p:bold r:id="rId8"/>
    </p:embeddedFont>
    <p:embeddedFont>
      <p:font typeface="Basic Sans Bold It" panose="020B0604020202020204" charset="0"/>
      <p:bold r:id="rId9"/>
    </p:embeddedFont>
    <p:embeddedFont>
      <p:font typeface="Basic Sans It" panose="00000500000000000000" charset="0"/>
      <p:regular r:id="rId10"/>
    </p:embeddedFont>
    <p:embeddedFont>
      <p:font typeface="Basic Sans Light" panose="020B0604020202020204" charset="0"/>
      <p:regular r:id="rId11"/>
    </p:embeddedFont>
    <p:embeddedFont>
      <p:font typeface="Basic Sans Light It" panose="020B0604020202020204" charset="0"/>
      <p:regular r:id="rId12"/>
    </p:embeddedFont>
    <p:embeddedFont>
      <p:font typeface="Basic Sans SemiBold" panose="020B0604020202020204" charset="0"/>
      <p:regular r:id="rId13"/>
      <p:bold r:id="rId14"/>
    </p:embeddedFont>
    <p:embeddedFont>
      <p:font typeface="Basic Sans SemiBold It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381"/>
    <a:srgbClr val="8075A9"/>
    <a:srgbClr val="AEA0EC"/>
    <a:srgbClr val="5B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1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5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C589-4FC6-134E-B208-002EB43C4C2D}" type="datetimeFigureOut">
              <a:rPr lang="fr-FR" smtClean="0"/>
              <a:t>28/04/2022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F8A9-9604-C941-872D-A46714FBDD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8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sv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2199D49-7574-4F1E-B6D4-3A8FABE68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055" b="219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C4D81A-4BDA-464A-B563-D272C7E644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20" y="-20320"/>
            <a:ext cx="12228124" cy="68783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B521FB-E0FD-474D-BDA6-BA99661D5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60" y="2071581"/>
            <a:ext cx="11054080" cy="1712702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accent1"/>
                </a:solidFill>
                <a:latin typeface="Basic Sans Bold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FB2547-B4F0-014C-8B36-C7293678D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428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Basic Sans I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0F06E9-2646-A041-8F9C-E4109A8A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371" y="6047701"/>
            <a:ext cx="1870469" cy="459702"/>
          </a:xfrm>
          <a:prstGeom prst="rect">
            <a:avLst/>
          </a:prstGeom>
          <a:solidFill>
            <a:schemeClr val="accent1"/>
          </a:solidFill>
        </p:spPr>
        <p:txBody>
          <a:bodyPr rIns="180000" anchor="ctr"/>
          <a:lstStyle>
            <a:lvl1pPr algn="r">
              <a:defRPr sz="1600" b="1" i="0">
                <a:solidFill>
                  <a:schemeClr val="bg1"/>
                </a:solidFill>
                <a:latin typeface="Basic Sans Bold" pitchFamily="2" charset="77"/>
              </a:defRPr>
            </a:lvl1pPr>
          </a:lstStyle>
          <a:p>
            <a:r>
              <a:rPr lang="fr-FR" dirty="0"/>
              <a:t>7 juin 2022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A1000E7-25CF-524F-A574-79491C1E0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656" y="5056632"/>
            <a:ext cx="952166" cy="98679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8BFDB60B-A149-2047-9560-5935E78051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0107" y="5566294"/>
            <a:ext cx="752084" cy="312186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303DDA0-A81D-574C-A3B9-7C8F9B994A9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48639" y="553412"/>
            <a:ext cx="1584960" cy="9647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0689DD-AA01-1B42-81EE-691D4CE73699}"/>
              </a:ext>
            </a:extLst>
          </p:cNvPr>
          <p:cNvSpPr/>
          <p:nvPr userDrawn="1"/>
        </p:nvSpPr>
        <p:spPr>
          <a:xfrm>
            <a:off x="7988791" y="5583888"/>
            <a:ext cx="28504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="0" i="0" kern="1200" dirty="0">
                <a:solidFill>
                  <a:schemeClr val="bg1"/>
                </a:solidFill>
                <a:effectLst/>
                <a:latin typeface="Basic Sans Light" pitchFamily="2" charset="77"/>
                <a:ea typeface="+mn-ea"/>
                <a:cs typeface="+mn-cs"/>
              </a:rPr>
              <a:t>Un dispositif de recherche animé par le</a:t>
            </a:r>
            <a:r>
              <a:rPr lang="fr-FR" sz="1200" b="0" i="0" dirty="0">
                <a:solidFill>
                  <a:schemeClr val="bg1"/>
                </a:solidFill>
                <a:effectLst/>
                <a:latin typeface="Basic Sans Light" pitchFamily="2" charset="77"/>
              </a:rPr>
              <a:t> </a:t>
            </a:r>
            <a:endParaRPr lang="fr-FR" sz="1200" b="0" i="0" dirty="0">
              <a:solidFill>
                <a:schemeClr val="bg1"/>
              </a:solidFill>
              <a:latin typeface="Basic Sans Light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605E9A6-7A22-40C7-9568-90DA933CDE5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27827" y="464246"/>
            <a:ext cx="1466001" cy="8102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83C4CF4-4E0F-4362-9C6E-A07FDB4D740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86730" y="499232"/>
            <a:ext cx="740312" cy="7403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99FE32C-A8AB-4EB8-8301-8976873F592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019944" y="513206"/>
            <a:ext cx="712364" cy="712364"/>
          </a:xfrm>
          <a:prstGeom prst="rect">
            <a:avLst/>
          </a:prstGeom>
        </p:spPr>
      </p:pic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BEFD830E-C572-42C4-B9E4-FFD6C0363B4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65176" y="6119891"/>
            <a:ext cx="9597611" cy="429027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/>
              <a:t>Séminaire Scientifique | Marseille</a:t>
            </a:r>
          </a:p>
        </p:txBody>
      </p:sp>
    </p:spTree>
    <p:extLst>
      <p:ext uri="{BB962C8B-B14F-4D97-AF65-F5344CB8AC3E}">
        <p14:creationId xmlns:p14="http://schemas.microsoft.com/office/powerpoint/2010/main" val="153647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F1426-1810-FD48-8BA3-F22F5E5B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4" y="457200"/>
            <a:ext cx="4025791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77987D-F56A-7543-850C-50985C7A9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234" y="2057400"/>
            <a:ext cx="4025791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Basic Sans I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69FA5F-0860-E641-B0C9-B0CCDF81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DEB504-6371-2745-A10D-D453F368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239DF9C-ED2B-204E-AB7D-748EFDBD24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71441" y="457200"/>
            <a:ext cx="6663540" cy="561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99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07410-A320-1744-8267-C0A04AC4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4" y="457200"/>
            <a:ext cx="4025791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C2A23A-B66C-6946-AADC-F7BE2694C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651793" cy="540385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Basic Sans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9F3B42-BE76-9549-8D08-F82C1C7AE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234" y="2057400"/>
            <a:ext cx="4025791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Basic Sans I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A9B0E7-81E0-1D41-9347-6B463F2B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05757C-5DC2-E640-A60A-BBCF4942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660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C0CA592-DA86-514C-B366-7B59E2C14D61}"/>
              </a:ext>
            </a:extLst>
          </p:cNvPr>
          <p:cNvSpPr txBox="1"/>
          <p:nvPr userDrawn="1"/>
        </p:nvSpPr>
        <p:spPr>
          <a:xfrm>
            <a:off x="410078" y="2819167"/>
            <a:ext cx="1137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i="0" kern="1200" dirty="0">
                <a:solidFill>
                  <a:schemeClr val="bg2">
                    <a:lumMod val="10000"/>
                  </a:schemeClr>
                </a:solidFill>
                <a:effectLst/>
                <a:latin typeface="Basic Sans Light" pitchFamily="2" charset="77"/>
                <a:ea typeface="+mn-ea"/>
                <a:cs typeface="+mn-cs"/>
              </a:rPr>
              <a:t>Dispositifs scientifiques cadres 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593837B-2DFB-2B4F-B552-2BF4CB4D8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23132" y="705678"/>
            <a:ext cx="2145737" cy="15188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7BC1355-4380-CC43-B6E6-7A9DA0A91E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728" y="3320987"/>
            <a:ext cx="1190952" cy="6589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22EB19F-154E-4945-A055-78DF68D2A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257" y="3259558"/>
            <a:ext cx="775251" cy="7752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B82B23E-D8DE-C241-840B-60B29DF8D8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694" y="3259557"/>
            <a:ext cx="775252" cy="77525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C5037D2-7DC2-4D4F-8770-623BC7F5BC95}"/>
              </a:ext>
            </a:extLst>
          </p:cNvPr>
          <p:cNvSpPr txBox="1"/>
          <p:nvPr userDrawn="1"/>
        </p:nvSpPr>
        <p:spPr>
          <a:xfrm>
            <a:off x="410078" y="4633429"/>
            <a:ext cx="1137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i="0" kern="1200" dirty="0">
                <a:solidFill>
                  <a:schemeClr val="bg2">
                    <a:lumMod val="10000"/>
                  </a:schemeClr>
                </a:solidFill>
                <a:effectLst/>
                <a:latin typeface="Basic Sans Light" pitchFamily="2" charset="77"/>
                <a:ea typeface="+mn-ea"/>
                <a:cs typeface="+mn-cs"/>
              </a:rPr>
              <a:t>Partenaires techniques et financiers</a:t>
            </a:r>
            <a:r>
              <a:rPr lang="fr-FR" sz="1200" b="0" i="0" dirty="0">
                <a:solidFill>
                  <a:schemeClr val="bg2">
                    <a:lumMod val="10000"/>
                  </a:schemeClr>
                </a:solidFill>
                <a:effectLst/>
                <a:latin typeface="Basic Sans Light" pitchFamily="2" charset="77"/>
              </a:rPr>
              <a:t> </a:t>
            </a:r>
            <a:endParaRPr lang="fr-FR" sz="1200" b="0" i="0" dirty="0">
              <a:solidFill>
                <a:schemeClr val="bg2">
                  <a:lumMod val="10000"/>
                </a:schemeClr>
              </a:solidFill>
              <a:latin typeface="Basic Sans Light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9E1D41-34CA-F546-852C-FA44336F7AB6}"/>
              </a:ext>
            </a:extLst>
          </p:cNvPr>
          <p:cNvSpPr/>
          <p:nvPr userDrawn="1"/>
        </p:nvSpPr>
        <p:spPr>
          <a:xfrm>
            <a:off x="0" y="4999161"/>
            <a:ext cx="12192000" cy="1600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92F0F43-5300-A840-90A4-32A923C56C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998" y="5206549"/>
            <a:ext cx="1367361" cy="6009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DCE026-AE08-B442-AC6F-EE27FD54AB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63" b="30287"/>
          <a:stretch/>
        </p:blipFill>
        <p:spPr>
          <a:xfrm>
            <a:off x="4912360" y="5297469"/>
            <a:ext cx="1016000" cy="4394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432655-218C-A447-8067-807BD03113F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120" y="5287434"/>
            <a:ext cx="980440" cy="42018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9361DC-0E9E-574A-9A04-824829D3F8A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272" y="5538169"/>
            <a:ext cx="890048" cy="713510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C1D9E3-8AB4-E14E-825B-768985891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650" y="5485161"/>
            <a:ext cx="1389555" cy="738707"/>
          </a:xfrm>
          <a:prstGeom prst="rect">
            <a:avLst/>
          </a:prstGeom>
        </p:spPr>
      </p:pic>
      <p:pic>
        <p:nvPicPr>
          <p:cNvPr id="22" name="Image 2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A1503334-1AFD-A94C-A979-B21B1AD2535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771" y="5992191"/>
            <a:ext cx="1257920" cy="287525"/>
          </a:xfrm>
          <a:prstGeom prst="rect">
            <a:avLst/>
          </a:prstGeom>
        </p:spPr>
      </p:pic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7FD8508-54D2-E34B-B4BF-4C37B85286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110" y="5919763"/>
            <a:ext cx="1486786" cy="43434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D8571F8-51DA-DA44-A016-F6704E5B5A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709" y="5236016"/>
            <a:ext cx="1285814" cy="1126711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A1D76A0-D2D7-A749-B64B-1B818178F2DA}"/>
              </a:ext>
            </a:extLst>
          </p:cNvPr>
          <p:cNvCxnSpPr/>
          <p:nvPr userDrawn="1"/>
        </p:nvCxnSpPr>
        <p:spPr>
          <a:xfrm>
            <a:off x="3010630" y="5246669"/>
            <a:ext cx="0" cy="106575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D472AFE-6CB0-F54D-BB18-EA9195513F6C}"/>
              </a:ext>
            </a:extLst>
          </p:cNvPr>
          <p:cNvCxnSpPr/>
          <p:nvPr userDrawn="1"/>
        </p:nvCxnSpPr>
        <p:spPr>
          <a:xfrm>
            <a:off x="7531830" y="5246669"/>
            <a:ext cx="0" cy="106575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5AB0FD21-65E6-EF45-BB7B-5DB6097D552F}"/>
              </a:ext>
            </a:extLst>
          </p:cNvPr>
          <p:cNvSpPr txBox="1"/>
          <p:nvPr userDrawn="1"/>
        </p:nvSpPr>
        <p:spPr>
          <a:xfrm>
            <a:off x="7711037" y="5211178"/>
            <a:ext cx="22961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800" b="0" i="0" kern="1200" dirty="0">
                <a:solidFill>
                  <a:schemeClr val="bg2">
                    <a:lumMod val="10000"/>
                  </a:schemeClr>
                </a:solidFill>
                <a:effectLst/>
                <a:latin typeface="Basic Sans" pitchFamily="2" charset="77"/>
                <a:ea typeface="+mn-ea"/>
                <a:cs typeface="+mn-cs"/>
              </a:rPr>
              <a:t>AVEC LE SOUTIEN DE L’UNION EUROPÉENNE</a:t>
            </a:r>
            <a:endParaRPr lang="fr-FR" sz="800" b="0" i="0" dirty="0">
              <a:solidFill>
                <a:schemeClr val="bg2">
                  <a:lumMod val="10000"/>
                </a:schemeClr>
              </a:solidFill>
              <a:latin typeface="Basic Sans" pitchFamily="2" charset="77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A6938A1-695F-264C-9926-93E4F13753A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130" y="3302413"/>
            <a:ext cx="2136672" cy="79331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773FFAA-DE42-5443-8557-BA562BE0F11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111" y="5867862"/>
            <a:ext cx="1009482" cy="4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041A83-CEB3-6C42-8D67-618DC914C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20" y="-2032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6E97CF6-2601-2A4B-A60C-243649AAD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60" y="1924493"/>
            <a:ext cx="11054080" cy="185979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Basic Sans Bold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B2A7572C-C074-944B-BEB8-73E522A95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428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Basic Sans I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D25158-D77F-2E46-BAF0-AB25493188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503132-4D04-3346-9F8E-715576257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C96E42D-9CCC-4145-A941-59A4A90713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9341" y="501816"/>
            <a:ext cx="1203132" cy="58876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37562D-615A-DA42-9A83-E5504F63B74B}"/>
              </a:ext>
            </a:extLst>
          </p:cNvPr>
          <p:cNvSpPr txBox="1"/>
          <p:nvPr userDrawn="1"/>
        </p:nvSpPr>
        <p:spPr>
          <a:xfrm>
            <a:off x="365760" y="6355537"/>
            <a:ext cx="18359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b="1" i="0" dirty="0">
                <a:solidFill>
                  <a:schemeClr val="accent1"/>
                </a:solidFill>
                <a:latin typeface="Basic Sans Bold" pitchFamily="2" charset="77"/>
              </a:rPr>
              <a:t>OHM Vallée du Rhône</a:t>
            </a:r>
          </a:p>
        </p:txBody>
      </p:sp>
    </p:spTree>
    <p:extLst>
      <p:ext uri="{BB962C8B-B14F-4D97-AF65-F5344CB8AC3E}">
        <p14:creationId xmlns:p14="http://schemas.microsoft.com/office/powerpoint/2010/main" val="127239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6413C1-8400-C441-992B-1DBFAA9F1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20" y="-20320"/>
            <a:ext cx="12192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F00C76B-352C-6C46-9000-6897E6CB2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60" y="1924493"/>
            <a:ext cx="11054080" cy="1859790"/>
          </a:xfr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Basic Sans Bold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7B8E984-9714-CE47-A2AB-10856137E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428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accent1"/>
                </a:solidFill>
                <a:latin typeface="Basic Sans I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DE03DF56-C465-4547-8A21-8CB6BF0594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0157" y="6362978"/>
            <a:ext cx="4114800" cy="18466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4A496012-3C49-B243-A570-D51093E71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91781" y="6362978"/>
            <a:ext cx="2743200" cy="184667"/>
          </a:xfrm>
        </p:spPr>
        <p:txBody>
          <a:bodyPr/>
          <a:lstStyle/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2F0408A-60DA-F846-9449-EBBD16659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9341" y="501816"/>
            <a:ext cx="1203132" cy="58876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C101063-9A5B-A648-94C4-39CBC2AD532A}"/>
              </a:ext>
            </a:extLst>
          </p:cNvPr>
          <p:cNvSpPr txBox="1"/>
          <p:nvPr userDrawn="1"/>
        </p:nvSpPr>
        <p:spPr>
          <a:xfrm>
            <a:off x="365761" y="6355537"/>
            <a:ext cx="24484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solidFill>
                  <a:schemeClr val="accent1"/>
                </a:solidFill>
                <a:latin typeface="Basic Sans Bold" pitchFamily="2" charset="77"/>
              </a:rPr>
              <a:t>OHM Vallée du Rhône</a:t>
            </a:r>
          </a:p>
          <a:p>
            <a:pPr algn="l"/>
            <a:endParaRPr lang="fr-FR" sz="1200" b="1" i="0" dirty="0">
              <a:solidFill>
                <a:schemeClr val="accent1"/>
              </a:solidFill>
              <a:latin typeface="Basic Sans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663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99D67-44CA-1D47-B1BD-0E4DE52AD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390F04-F287-2F45-8AC5-11028872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b="1" i="0">
                <a:solidFill>
                  <a:srgbClr val="3F3381"/>
                </a:solidFill>
                <a:latin typeface="Basic Sans Bold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B240573-C9FF-7345-A114-C4D4238D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5" y="365125"/>
            <a:ext cx="11088746" cy="81343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5910D83-52C0-C147-921E-12340B9A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91786"/>
            <a:ext cx="114692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53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324ED-7A80-2541-AF41-417043E8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7432"/>
            <a:ext cx="10515600" cy="260153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4BA5B6-BBB2-2C43-81C6-06A40C69C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18965"/>
            <a:ext cx="10515600" cy="2470686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Basic Sans Bold I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D0E80-F9BA-CD41-8636-D2A8DDF1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C26B1E-2285-CA40-84CE-3DAF3E5D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54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17E55-F7B5-CD4C-919D-58113BF5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28535-36B0-A543-B91B-77D1201B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6336" y="1404851"/>
            <a:ext cx="5273565" cy="4772112"/>
          </a:xfrm>
        </p:spPr>
        <p:txBody>
          <a:bodyPr/>
          <a:lstStyle>
            <a:lvl1pPr>
              <a:defRPr b="0" i="0">
                <a:latin typeface="Basic Sans" pitchFamily="2" charset="77"/>
              </a:defRPr>
            </a:lvl1pPr>
            <a:lvl2pPr>
              <a:defRPr b="0" i="0">
                <a:latin typeface="Basic Sans" pitchFamily="2" charset="77"/>
              </a:defRPr>
            </a:lvl2pPr>
            <a:lvl3pPr>
              <a:defRPr b="0" i="0">
                <a:latin typeface="Basic Sans" pitchFamily="2" charset="77"/>
              </a:defRPr>
            </a:lvl3pPr>
            <a:lvl4pPr>
              <a:defRPr b="0" i="0">
                <a:latin typeface="Basic Sans" pitchFamily="2" charset="77"/>
              </a:defRPr>
            </a:lvl4pPr>
            <a:lvl5pPr>
              <a:defRPr b="0" i="0">
                <a:latin typeface="Basic Sans" pitchFamily="2" charset="77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5B4CF0-0510-9441-9BE9-EE4955F1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F9E2-FE68-9D4B-A3D6-F81CA762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05C8FA1-F59B-C949-961F-34CA8683D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4199" y="1404850"/>
            <a:ext cx="5442921" cy="477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082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C0D505-B312-6649-A6DC-4CD7AB270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36" y="1180134"/>
            <a:ext cx="5505764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Basic Sa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FEA882-58A9-FA45-834E-A60F76CDA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895" y="1189659"/>
            <a:ext cx="5418085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Basic Sa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27514E-4FCB-B849-AF5D-DEB7F340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CA18DA-F240-474B-B590-9AC51EF7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9371F056-8B04-8544-A692-D294E68B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5" y="365125"/>
            <a:ext cx="11088746" cy="81343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60B3535-A451-594B-80BC-1E8ABAD159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5437" y="2013571"/>
            <a:ext cx="5505764" cy="416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E1F379C-3D9A-0A4A-A6E8-2C6714BFBDA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16895" y="2013571"/>
            <a:ext cx="5422306" cy="416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441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3515F9-D8FF-3C4B-A780-D01D88C3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AD1506-FCA7-F244-8EF9-BB7F90B2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35858ED-D17B-5841-80D9-C8364405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5" y="365125"/>
            <a:ext cx="11088746" cy="81343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2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C0EEC5-1B4C-B64C-B12F-61FC57A3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969DB4-6F8E-034C-9B69-1B9532B2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Basic Sans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0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E6392D18-1695-8549-B752-86E472867D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6626" y="-15558"/>
            <a:ext cx="1816100" cy="15748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0D5DB7-5DDD-5D4B-AD91-C3F1F0D1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35" y="365125"/>
            <a:ext cx="11088746" cy="81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C2C2DC-409A-4F43-8E1E-7FCEAECA4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591786"/>
            <a:ext cx="114692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C4E9B7-A664-3143-9787-78CEF30C4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157" y="6362978"/>
            <a:ext cx="4114800" cy="1846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5B5A5A"/>
                </a:solidFill>
                <a:latin typeface="Basic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46D8B2-114F-C246-BCA9-3E19F446B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1781" y="6362978"/>
            <a:ext cx="2743200" cy="184667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1100" b="1" i="0">
                <a:solidFill>
                  <a:schemeClr val="accent1"/>
                </a:solidFill>
                <a:latin typeface="Basic Sans SemiBold" pitchFamily="2" charset="77"/>
              </a:defRPr>
            </a:lvl1pPr>
          </a:lstStyle>
          <a:p>
            <a:fld id="{307C563F-0F74-1D45-BC4A-AF44632CCA2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EAF04B-14E7-8548-9E80-137B8B7E65F8}"/>
              </a:ext>
            </a:extLst>
          </p:cNvPr>
          <p:cNvSpPr txBox="1"/>
          <p:nvPr userDrawn="1"/>
        </p:nvSpPr>
        <p:spPr>
          <a:xfrm>
            <a:off x="365760" y="6355537"/>
            <a:ext cx="20045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200" b="1" i="0" dirty="0">
                <a:solidFill>
                  <a:schemeClr val="accent1"/>
                </a:solidFill>
                <a:latin typeface="Basic Sans Bold" pitchFamily="2" charset="77"/>
              </a:rPr>
              <a:t>OHM Vallée du Rhône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FB15DBD-E725-434E-813F-D5ADA49014DD}"/>
              </a:ext>
            </a:extLst>
          </p:cNvPr>
          <p:cNvCxnSpPr/>
          <p:nvPr userDrawn="1"/>
        </p:nvCxnSpPr>
        <p:spPr>
          <a:xfrm>
            <a:off x="365760" y="6266412"/>
            <a:ext cx="114692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Basic Sans 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Basic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Police système Courant"/>
        <a:buChar char="-"/>
        <a:defRPr sz="2000" b="1" i="0" kern="1200">
          <a:solidFill>
            <a:schemeClr val="bg2">
              <a:lumMod val="10000"/>
            </a:schemeClr>
          </a:solidFill>
          <a:latin typeface="Basic Sans SemiBold 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1" i="0" kern="1200">
          <a:solidFill>
            <a:schemeClr val="bg2">
              <a:lumMod val="10000"/>
            </a:schemeClr>
          </a:solidFill>
          <a:latin typeface="Basic Sans SemiBol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10000"/>
            </a:schemeClr>
          </a:solidFill>
          <a:latin typeface="Basic Sans Light 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Police système Courant"/>
        <a:buChar char="-"/>
        <a:defRPr sz="1400" b="0" i="0" kern="1200">
          <a:solidFill>
            <a:schemeClr val="bg2">
              <a:lumMod val="10000"/>
            </a:schemeClr>
          </a:solidFill>
          <a:latin typeface="Basic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7210F3AF-3E1D-E74C-A81D-7150F8FD9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14936A44-D1E0-404E-AD91-E07DE82B7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Prénom Nom (Institution)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E118433-3C2A-354C-8870-BD4F5E9F0BD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65176" y="6060899"/>
            <a:ext cx="9597611" cy="429027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/>
              <a:t>Séminaire Scientifique | Marseille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840EE12-5F0C-FB4E-A7C3-A92120C0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1127" y="6045561"/>
            <a:ext cx="1870469" cy="45970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07 juin 2022</a:t>
            </a:r>
          </a:p>
        </p:txBody>
      </p:sp>
    </p:spTree>
    <p:extLst>
      <p:ext uri="{BB962C8B-B14F-4D97-AF65-F5344CB8AC3E}">
        <p14:creationId xmlns:p14="http://schemas.microsoft.com/office/powerpoint/2010/main" val="89703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3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3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403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HM">
      <a:dk1>
        <a:srgbClr val="5B5959"/>
      </a:dk1>
      <a:lt1>
        <a:srgbClr val="FFFFFF"/>
      </a:lt1>
      <a:dk2>
        <a:srgbClr val="44546A"/>
      </a:dk2>
      <a:lt2>
        <a:srgbClr val="E7E6E6"/>
      </a:lt2>
      <a:accent1>
        <a:srgbClr val="3F3281"/>
      </a:accent1>
      <a:accent2>
        <a:srgbClr val="17B5C1"/>
      </a:accent2>
      <a:accent3>
        <a:srgbClr val="C09709"/>
      </a:accent3>
      <a:accent4>
        <a:srgbClr val="00727A"/>
      </a:accent4>
      <a:accent5>
        <a:srgbClr val="0C9BD8"/>
      </a:accent5>
      <a:accent6>
        <a:srgbClr val="70AD47"/>
      </a:accent6>
      <a:hlink>
        <a:srgbClr val="006E33"/>
      </a:hlink>
      <a:folHlink>
        <a:srgbClr val="866E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7030A0"/>
        </a:solidFill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6" id="{90C98469-214B-6F43-9772-AAEEA7A19E9F}" vid="{5502144A-C383-714E-8B0F-108DCF64CF6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OHM_presentation</Template>
  <TotalTime>32</TotalTime>
  <Words>13</Words>
  <Application>Microsoft Office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6" baseType="lpstr">
      <vt:lpstr>Basic Sans SemiBold</vt:lpstr>
      <vt:lpstr>Basic Sans SemiBold It</vt:lpstr>
      <vt:lpstr>Calibri</vt:lpstr>
      <vt:lpstr>Basic Sans Bold It</vt:lpstr>
      <vt:lpstr>Basic Sans Light</vt:lpstr>
      <vt:lpstr>Basic Sans Bold</vt:lpstr>
      <vt:lpstr>Police système Courant</vt:lpstr>
      <vt:lpstr>Basic Sans It</vt:lpstr>
      <vt:lpstr>Basic Sans Light It</vt:lpstr>
      <vt:lpstr>Basic Sans</vt:lpstr>
      <vt:lpstr>Arial</vt:lpstr>
      <vt:lpstr>Thème Office</vt:lpstr>
      <vt:lpstr>Titre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Morandi</dc:creator>
  <cp:lastModifiedBy>Bertrand Morandi</cp:lastModifiedBy>
  <cp:revision>7</cp:revision>
  <dcterms:created xsi:type="dcterms:W3CDTF">2022-04-25T16:59:26Z</dcterms:created>
  <dcterms:modified xsi:type="dcterms:W3CDTF">2022-04-28T14:28:10Z</dcterms:modified>
</cp:coreProperties>
</file>