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7" r:id="rId5"/>
    <p:sldId id="258" r:id="rId6"/>
    <p:sldId id="259" r:id="rId7"/>
    <p:sldId id="260" r:id="rId8"/>
    <p:sldId id="261" r:id="rId9"/>
    <p:sldId id="265" r:id="rId10"/>
    <p:sldId id="262" r:id="rId11"/>
    <p:sldId id="266" r:id="rId12"/>
    <p:sldId id="263" r:id="rId13"/>
    <p:sldId id="267" r:id="rId14"/>
    <p:sldId id="264" r:id="rId15"/>
    <p:sldId id="268" r:id="rId16"/>
    <p:sldId id="207613822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D1E8"/>
    <a:srgbClr val="298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EB9DBA-FA72-4181-A27A-962BC3E48FD8}" v="39" dt="2026-06-04T14:29:09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odie BRELOT - Graie" userId="17df78f8-c76f-4998-a8f6-3e83231377ea" providerId="ADAL" clId="{061EA0B9-1E30-49D4-AD91-102FF247A95C}"/>
    <pc:docChg chg="undo custSel addSld delSld modSld">
      <pc:chgData name="Elodie BRELOT - Graie" userId="17df78f8-c76f-4998-a8f6-3e83231377ea" providerId="ADAL" clId="{061EA0B9-1E30-49D4-AD91-102FF247A95C}" dt="2026-06-04T14:30:18.770" v="90" actId="1076"/>
      <pc:docMkLst>
        <pc:docMk/>
      </pc:docMkLst>
      <pc:sldChg chg="del">
        <pc:chgData name="Elodie BRELOT - Graie" userId="17df78f8-c76f-4998-a8f6-3e83231377ea" providerId="ADAL" clId="{061EA0B9-1E30-49D4-AD91-102FF247A95C}" dt="2026-06-04T14:24:04.809" v="22" actId="47"/>
        <pc:sldMkLst>
          <pc:docMk/>
          <pc:sldMk cId="2151994717" sldId="256"/>
        </pc:sldMkLst>
      </pc:sldChg>
      <pc:sldChg chg="addSp delSp modSp mod addAnim delAnim">
        <pc:chgData name="Elodie BRELOT - Graie" userId="17df78f8-c76f-4998-a8f6-3e83231377ea" providerId="ADAL" clId="{061EA0B9-1E30-49D4-AD91-102FF247A95C}" dt="2026-06-04T14:23:03.407" v="13" actId="478"/>
        <pc:sldMkLst>
          <pc:docMk/>
          <pc:sldMk cId="4082138642" sldId="261"/>
        </pc:sldMkLst>
        <pc:picChg chg="add del ord">
          <ac:chgData name="Elodie BRELOT - Graie" userId="17df78f8-c76f-4998-a8f6-3e83231377ea" providerId="ADAL" clId="{061EA0B9-1E30-49D4-AD91-102FF247A95C}" dt="2026-06-04T14:23:00.852" v="12" actId="167"/>
          <ac:picMkLst>
            <pc:docMk/>
            <pc:sldMk cId="4082138642" sldId="261"/>
            <ac:picMk id="4" creationId="{659D99A8-9482-63CD-47AB-538F357AB90A}"/>
          </ac:picMkLst>
        </pc:picChg>
        <pc:picChg chg="add del ord">
          <ac:chgData name="Elodie BRELOT - Graie" userId="17df78f8-c76f-4998-a8f6-3e83231377ea" providerId="ADAL" clId="{061EA0B9-1E30-49D4-AD91-102FF247A95C}" dt="2026-06-04T14:23:03.407" v="13" actId="478"/>
          <ac:picMkLst>
            <pc:docMk/>
            <pc:sldMk cId="4082138642" sldId="261"/>
            <ac:picMk id="6" creationId="{E77C0226-029D-C71F-FF26-028C9B419E6B}"/>
          </ac:picMkLst>
        </pc:picChg>
      </pc:sldChg>
      <pc:sldChg chg="delSp mod delAnim">
        <pc:chgData name="Elodie BRELOT - Graie" userId="17df78f8-c76f-4998-a8f6-3e83231377ea" providerId="ADAL" clId="{061EA0B9-1E30-49D4-AD91-102FF247A95C}" dt="2026-06-04T12:39:10.480" v="6" actId="478"/>
        <pc:sldMkLst>
          <pc:docMk/>
          <pc:sldMk cId="109872738" sldId="262"/>
        </pc:sldMkLst>
        <pc:picChg chg="del">
          <ac:chgData name="Elodie BRELOT - Graie" userId="17df78f8-c76f-4998-a8f6-3e83231377ea" providerId="ADAL" clId="{061EA0B9-1E30-49D4-AD91-102FF247A95C}" dt="2026-06-04T12:39:10.480" v="6" actId="478"/>
          <ac:picMkLst>
            <pc:docMk/>
            <pc:sldMk cId="109872738" sldId="262"/>
            <ac:picMk id="5" creationId="{7133A980-3A65-2ED9-1F87-66068561057C}"/>
          </ac:picMkLst>
        </pc:picChg>
      </pc:sldChg>
      <pc:sldChg chg="delSp mod delAnim">
        <pc:chgData name="Elodie BRELOT - Graie" userId="17df78f8-c76f-4998-a8f6-3e83231377ea" providerId="ADAL" clId="{061EA0B9-1E30-49D4-AD91-102FF247A95C}" dt="2026-06-04T12:39:07.207" v="5" actId="478"/>
        <pc:sldMkLst>
          <pc:docMk/>
          <pc:sldMk cId="698073687" sldId="263"/>
        </pc:sldMkLst>
        <pc:picChg chg="del">
          <ac:chgData name="Elodie BRELOT - Graie" userId="17df78f8-c76f-4998-a8f6-3e83231377ea" providerId="ADAL" clId="{061EA0B9-1E30-49D4-AD91-102FF247A95C}" dt="2026-06-04T12:39:07.207" v="5" actId="478"/>
          <ac:picMkLst>
            <pc:docMk/>
            <pc:sldMk cId="698073687" sldId="263"/>
            <ac:picMk id="5" creationId="{CDF15521-FFF7-0B70-913C-4415C0CD0C3A}"/>
          </ac:picMkLst>
        </pc:picChg>
      </pc:sldChg>
      <pc:sldChg chg="delSp mod delAnim">
        <pc:chgData name="Elodie BRELOT - Graie" userId="17df78f8-c76f-4998-a8f6-3e83231377ea" providerId="ADAL" clId="{061EA0B9-1E30-49D4-AD91-102FF247A95C}" dt="2026-06-04T12:39:03.294" v="4" actId="478"/>
        <pc:sldMkLst>
          <pc:docMk/>
          <pc:sldMk cId="2176400646" sldId="264"/>
        </pc:sldMkLst>
        <pc:picChg chg="del">
          <ac:chgData name="Elodie BRELOT - Graie" userId="17df78f8-c76f-4998-a8f6-3e83231377ea" providerId="ADAL" clId="{061EA0B9-1E30-49D4-AD91-102FF247A95C}" dt="2026-06-04T12:39:03.294" v="4" actId="478"/>
          <ac:picMkLst>
            <pc:docMk/>
            <pc:sldMk cId="2176400646" sldId="264"/>
            <ac:picMk id="7" creationId="{96911FD5-816D-953A-72C7-19EEFEF8A7E6}"/>
          </ac:picMkLst>
        </pc:picChg>
      </pc:sldChg>
      <pc:sldChg chg="delSp modSp add mod modTransition modAnim">
        <pc:chgData name="Elodie BRELOT - Graie" userId="17df78f8-c76f-4998-a8f6-3e83231377ea" providerId="ADAL" clId="{061EA0B9-1E30-49D4-AD91-102FF247A95C}" dt="2026-06-04T14:25:04.149" v="32"/>
        <pc:sldMkLst>
          <pc:docMk/>
          <pc:sldMk cId="2158409729" sldId="265"/>
        </pc:sldMkLst>
        <pc:picChg chg="del">
          <ac:chgData name="Elodie BRELOT - Graie" userId="17df78f8-c76f-4998-a8f6-3e83231377ea" providerId="ADAL" clId="{061EA0B9-1E30-49D4-AD91-102FF247A95C}" dt="2026-06-04T14:23:11.050" v="15" actId="478"/>
          <ac:picMkLst>
            <pc:docMk/>
            <pc:sldMk cId="2158409729" sldId="265"/>
            <ac:picMk id="4" creationId="{A62C7F76-A016-0DF3-3796-B9A3DE251DCA}"/>
          </ac:picMkLst>
        </pc:picChg>
        <pc:picChg chg="ord">
          <ac:chgData name="Elodie BRELOT - Graie" userId="17df78f8-c76f-4998-a8f6-3e83231377ea" providerId="ADAL" clId="{061EA0B9-1E30-49D4-AD91-102FF247A95C}" dt="2026-06-04T14:23:09.200" v="14" actId="167"/>
          <ac:picMkLst>
            <pc:docMk/>
            <pc:sldMk cId="2158409729" sldId="265"/>
            <ac:picMk id="6" creationId="{837FB278-C4C7-CDAB-4B2E-7C8B20771F2D}"/>
          </ac:picMkLst>
        </pc:picChg>
      </pc:sldChg>
      <pc:sldChg chg="delSp modSp add mod modTransition modAnim">
        <pc:chgData name="Elodie BRELOT - Graie" userId="17df78f8-c76f-4998-a8f6-3e83231377ea" providerId="ADAL" clId="{061EA0B9-1E30-49D4-AD91-102FF247A95C}" dt="2026-06-04T14:26:06.467" v="41"/>
        <pc:sldMkLst>
          <pc:docMk/>
          <pc:sldMk cId="2968514779" sldId="266"/>
        </pc:sldMkLst>
        <pc:picChg chg="del">
          <ac:chgData name="Elodie BRELOT - Graie" userId="17df78f8-c76f-4998-a8f6-3e83231377ea" providerId="ADAL" clId="{061EA0B9-1E30-49D4-AD91-102FF247A95C}" dt="2026-06-04T14:23:25.706" v="17" actId="478"/>
          <ac:picMkLst>
            <pc:docMk/>
            <pc:sldMk cId="2968514779" sldId="266"/>
            <ac:picMk id="3" creationId="{8D2B8DB8-7DFA-0DF2-0E50-DF75C83B0036}"/>
          </ac:picMkLst>
        </pc:picChg>
        <pc:picChg chg="ord">
          <ac:chgData name="Elodie BRELOT - Graie" userId="17df78f8-c76f-4998-a8f6-3e83231377ea" providerId="ADAL" clId="{061EA0B9-1E30-49D4-AD91-102FF247A95C}" dt="2026-06-04T14:23:24.112" v="16" actId="167"/>
          <ac:picMkLst>
            <pc:docMk/>
            <pc:sldMk cId="2968514779" sldId="266"/>
            <ac:picMk id="5" creationId="{0F90FC0C-F186-E9FF-C9B1-C4ACEDB178AF}"/>
          </ac:picMkLst>
        </pc:picChg>
      </pc:sldChg>
      <pc:sldChg chg="delSp modSp add mod modTransition modAnim">
        <pc:chgData name="Elodie BRELOT - Graie" userId="17df78f8-c76f-4998-a8f6-3e83231377ea" providerId="ADAL" clId="{061EA0B9-1E30-49D4-AD91-102FF247A95C}" dt="2026-06-04T14:26:23.524" v="50"/>
        <pc:sldMkLst>
          <pc:docMk/>
          <pc:sldMk cId="2809894309" sldId="267"/>
        </pc:sldMkLst>
        <pc:picChg chg="del">
          <ac:chgData name="Elodie BRELOT - Graie" userId="17df78f8-c76f-4998-a8f6-3e83231377ea" providerId="ADAL" clId="{061EA0B9-1E30-49D4-AD91-102FF247A95C}" dt="2026-06-04T14:23:33.088" v="19" actId="478"/>
          <ac:picMkLst>
            <pc:docMk/>
            <pc:sldMk cId="2809894309" sldId="267"/>
            <ac:picMk id="3" creationId="{26C1ED6F-5886-6D14-141F-C56848D34A8C}"/>
          </ac:picMkLst>
        </pc:picChg>
        <pc:picChg chg="ord">
          <ac:chgData name="Elodie BRELOT - Graie" userId="17df78f8-c76f-4998-a8f6-3e83231377ea" providerId="ADAL" clId="{061EA0B9-1E30-49D4-AD91-102FF247A95C}" dt="2026-06-04T14:23:31.285" v="18" actId="167"/>
          <ac:picMkLst>
            <pc:docMk/>
            <pc:sldMk cId="2809894309" sldId="267"/>
            <ac:picMk id="5" creationId="{A88CA94D-008F-32C8-944F-569476C9F330}"/>
          </ac:picMkLst>
        </pc:picChg>
      </pc:sldChg>
      <pc:sldChg chg="delSp modSp add mod modTransition modAnim">
        <pc:chgData name="Elodie BRELOT - Graie" userId="17df78f8-c76f-4998-a8f6-3e83231377ea" providerId="ADAL" clId="{061EA0B9-1E30-49D4-AD91-102FF247A95C}" dt="2026-06-04T14:26:36.116" v="59"/>
        <pc:sldMkLst>
          <pc:docMk/>
          <pc:sldMk cId="3612312795" sldId="268"/>
        </pc:sldMkLst>
        <pc:picChg chg="del">
          <ac:chgData name="Elodie BRELOT - Graie" userId="17df78f8-c76f-4998-a8f6-3e83231377ea" providerId="ADAL" clId="{061EA0B9-1E30-49D4-AD91-102FF247A95C}" dt="2026-06-04T14:23:40.785" v="21" actId="478"/>
          <ac:picMkLst>
            <pc:docMk/>
            <pc:sldMk cId="3612312795" sldId="268"/>
            <ac:picMk id="4" creationId="{135345DD-6CE7-A980-FECE-8719B6F17ED9}"/>
          </ac:picMkLst>
        </pc:picChg>
        <pc:picChg chg="ord">
          <ac:chgData name="Elodie BRELOT - Graie" userId="17df78f8-c76f-4998-a8f6-3e83231377ea" providerId="ADAL" clId="{061EA0B9-1E30-49D4-AD91-102FF247A95C}" dt="2026-06-04T14:23:39.186" v="20" actId="167"/>
          <ac:picMkLst>
            <pc:docMk/>
            <pc:sldMk cId="3612312795" sldId="268"/>
            <ac:picMk id="7" creationId="{2BB6DED6-A4D3-DBB2-5404-139A606B8131}"/>
          </ac:picMkLst>
        </pc:picChg>
      </pc:sldChg>
      <pc:sldChg chg="addSp delSp modSp add mod">
        <pc:chgData name="Elodie BRELOT - Graie" userId="17df78f8-c76f-4998-a8f6-3e83231377ea" providerId="ADAL" clId="{061EA0B9-1E30-49D4-AD91-102FF247A95C}" dt="2026-06-04T14:30:18.770" v="90" actId="1076"/>
        <pc:sldMkLst>
          <pc:docMk/>
          <pc:sldMk cId="2661341703" sldId="2076138222"/>
        </pc:sldMkLst>
        <pc:spChg chg="mod">
          <ac:chgData name="Elodie BRELOT - Graie" userId="17df78f8-c76f-4998-a8f6-3e83231377ea" providerId="ADAL" clId="{061EA0B9-1E30-49D4-AD91-102FF247A95C}" dt="2026-06-04T14:30:10.430" v="89" actId="113"/>
          <ac:spMkLst>
            <pc:docMk/>
            <pc:sldMk cId="2661341703" sldId="2076138222"/>
            <ac:spMk id="2" creationId="{FD88822A-E67B-2B5F-3459-6C51A2B265E2}"/>
          </ac:spMkLst>
        </pc:spChg>
        <pc:spChg chg="mod">
          <ac:chgData name="Elodie BRELOT - Graie" userId="17df78f8-c76f-4998-a8f6-3e83231377ea" providerId="ADAL" clId="{061EA0B9-1E30-49D4-AD91-102FF247A95C}" dt="2026-06-04T14:27:59.863" v="66" actId="1076"/>
          <ac:spMkLst>
            <pc:docMk/>
            <pc:sldMk cId="2661341703" sldId="2076138222"/>
            <ac:spMk id="9" creationId="{84B43F37-6CAB-844B-A849-1434F5222D8D}"/>
          </ac:spMkLst>
        </pc:spChg>
        <pc:picChg chg="del mod">
          <ac:chgData name="Elodie BRELOT - Graie" userId="17df78f8-c76f-4998-a8f6-3e83231377ea" providerId="ADAL" clId="{061EA0B9-1E30-49D4-AD91-102FF247A95C}" dt="2026-06-04T14:29:08.910" v="80" actId="478"/>
          <ac:picMkLst>
            <pc:docMk/>
            <pc:sldMk cId="2661341703" sldId="2076138222"/>
            <ac:picMk id="3" creationId="{99184628-A0D6-1DE8-6740-FAF87CB19AF7}"/>
          </ac:picMkLst>
        </pc:picChg>
        <pc:picChg chg="add mod ord">
          <ac:chgData name="Elodie BRELOT - Graie" userId="17df78f8-c76f-4998-a8f6-3e83231377ea" providerId="ADAL" clId="{061EA0B9-1E30-49D4-AD91-102FF247A95C}" dt="2026-06-04T14:30:18.770" v="90" actId="1076"/>
          <ac:picMkLst>
            <pc:docMk/>
            <pc:sldMk cId="2661341703" sldId="2076138222"/>
            <ac:picMk id="4" creationId="{C0BD9340-8FDC-66FB-306B-B5A6285AA692}"/>
          </ac:picMkLst>
        </pc:picChg>
        <pc:picChg chg="mod">
          <ac:chgData name="Elodie BRELOT - Graie" userId="17df78f8-c76f-4998-a8f6-3e83231377ea" providerId="ADAL" clId="{061EA0B9-1E30-49D4-AD91-102FF247A95C}" dt="2026-06-04T14:29:54.381" v="86" actId="1076"/>
          <ac:picMkLst>
            <pc:docMk/>
            <pc:sldMk cId="2661341703" sldId="2076138222"/>
            <ac:picMk id="5" creationId="{5CB599FF-688B-D99C-6FE0-9CF07C559F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64085-E575-4582-B510-DE6A797835E7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77D5-5E4F-4B19-A227-E7056EE93D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81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AE47-7051-DC22-1369-E2AEA6B56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F83BBA-42DE-6013-FC60-3AD0467BD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76C5083-28D1-FA8D-5850-856BA7FFA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Réflexions en cours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Formalisation du pourquoi,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Complexité de la mise en œuvre : Illustration des comment avec démarches Valence, Grand Chambéry et Strasbourg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fr-FR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Quels risques prend-on à ne pas tenir compte de l'eau dans les politiques publiques ? Pour cette politique ? Et pour l'eau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Quels bénéfices à en tenir compte (au-delà des risques évités) pour cette politique ? Pour l'eau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32D384-DD58-8F73-27FA-C9535532A7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59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29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12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36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24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64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02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82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01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57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14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81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37975-C617-4BC2-BBAF-622C973CB313}" type="datetimeFigureOut">
              <a:rPr lang="fr-FR" smtClean="0"/>
              <a:t>04/06/2026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593F8E-D71C-4546-88AC-5034A19221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1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82EDF68-B87F-86CB-0EE2-FF024E8A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6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9033D-4299-75AE-AEF3-D80842348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88CA94D-008F-32C8-944F-569476C9F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68"/>
            <a:ext cx="9144000" cy="65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9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F57A-BDB4-CC1D-F327-A4398A05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AFB7B2-0002-4276-919B-F9884350A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00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0A10-CA3A-9755-A9EB-BEAF2ADF9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BB6DED6-A4D3-DBB2-5404-139A606B8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1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00660-7E3B-10A7-1AC9-FAF61CDA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0BD9340-8FDC-66FB-306B-B5A6285A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6" y="506159"/>
            <a:ext cx="8524307" cy="6027049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4B43F37-6CAB-844B-A849-1434F522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" y="71691"/>
            <a:ext cx="8727948" cy="49534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n-lt"/>
              </a:rPr>
              <a:t>La place de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l'eau</a:t>
            </a:r>
            <a:r>
              <a:rPr lang="en-US" sz="3200" dirty="0">
                <a:solidFill>
                  <a:srgbClr val="0070C0"/>
                </a:solidFill>
                <a:latin typeface="+mn-lt"/>
              </a:rPr>
              <a:t> dans les politiques </a:t>
            </a:r>
            <a:r>
              <a:rPr lang="en-US" sz="3200" dirty="0" err="1">
                <a:solidFill>
                  <a:srgbClr val="0070C0"/>
                </a:solidFill>
                <a:latin typeface="+mn-lt"/>
              </a:rPr>
              <a:t>publiques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Google Shape;177;g3e14215e5c6_2_277" descr="Accueil | Le Graie, Pôle Eau et Territoires">
            <a:extLst>
              <a:ext uri="{FF2B5EF4-FFF2-40B4-BE49-F238E27FC236}">
                <a16:creationId xmlns:a16="http://schemas.microsoft.com/office/drawing/2014/main" id="{5CB599FF-688B-D99C-6FE0-9CF07C559F68}"/>
              </a:ext>
            </a:extLst>
          </p:cNvPr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010" y="5652399"/>
            <a:ext cx="1379863" cy="880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FD88822A-E67B-2B5F-3459-6C51A2B265E2}"/>
              </a:ext>
            </a:extLst>
          </p:cNvPr>
          <p:cNvSpPr txBox="1">
            <a:spLocks/>
          </p:cNvSpPr>
          <p:nvPr/>
        </p:nvSpPr>
        <p:spPr>
          <a:xfrm>
            <a:off x="81158" y="6533208"/>
            <a:ext cx="9062842" cy="32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8EB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298E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0" dirty="0">
                <a:solidFill>
                  <a:srgbClr val="0070C0"/>
                </a:solidFill>
                <a:latin typeface="+mn-lt"/>
              </a:rPr>
              <a:t>Une </a:t>
            </a:r>
            <a:r>
              <a:rPr lang="en-US" sz="1800" b="0" dirty="0" err="1">
                <a:solidFill>
                  <a:srgbClr val="0070C0"/>
                </a:solidFill>
                <a:latin typeface="+mn-lt"/>
              </a:rPr>
              <a:t>gouvernance</a:t>
            </a:r>
            <a:r>
              <a:rPr lang="en-US" sz="1800" b="0" dirty="0">
                <a:solidFill>
                  <a:srgbClr val="0070C0"/>
                </a:solidFill>
                <a:latin typeface="+mn-lt"/>
              </a:rPr>
              <a:t> &amp; </a:t>
            </a:r>
            <a:r>
              <a:rPr lang="en-US" sz="1800" b="0" dirty="0" err="1">
                <a:solidFill>
                  <a:srgbClr val="0070C0"/>
                </a:solidFill>
                <a:latin typeface="+mn-lt"/>
              </a:rPr>
              <a:t>une</a:t>
            </a:r>
            <a:r>
              <a:rPr lang="en-US" sz="1800" b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rgbClr val="0070C0"/>
                </a:solidFill>
                <a:latin typeface="+mn-lt"/>
              </a:rPr>
              <a:t>organisation</a:t>
            </a:r>
            <a:r>
              <a:rPr lang="en-US" sz="1800" b="0" dirty="0">
                <a:solidFill>
                  <a:srgbClr val="0070C0"/>
                </a:solidFill>
                <a:latin typeface="+mn-lt"/>
              </a:rPr>
              <a:t> à faire </a:t>
            </a:r>
            <a:r>
              <a:rPr lang="en-US" sz="1800" b="0" dirty="0" err="1">
                <a:solidFill>
                  <a:srgbClr val="0070C0"/>
                </a:solidFill>
                <a:latin typeface="+mn-lt"/>
              </a:rPr>
              <a:t>évoluer</a:t>
            </a:r>
            <a:r>
              <a:rPr lang="en-US" sz="1800" b="0" dirty="0">
                <a:solidFill>
                  <a:srgbClr val="0070C0"/>
                </a:solidFill>
                <a:latin typeface="+mn-lt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66134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BC87E4E-FAE0-5BFF-C824-387F3A32A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8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46697B-4CE5-5380-6832-A6C7152D7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3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1F8F16-0F60-FF59-E66E-A2A0B70E1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09DB078-F45B-1BDF-D21E-45738A65F049}"/>
              </a:ext>
            </a:extLst>
          </p:cNvPr>
          <p:cNvSpPr txBox="1">
            <a:spLocks/>
          </p:cNvSpPr>
          <p:nvPr/>
        </p:nvSpPr>
        <p:spPr>
          <a:xfrm>
            <a:off x="1046744" y="136187"/>
            <a:ext cx="7034915" cy="911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place de l'eau </a:t>
            </a:r>
            <a:br>
              <a:rPr lang="en-US" sz="240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US" sz="24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dans les politiques publiques</a:t>
            </a:r>
            <a:endParaRPr lang="en-US" sz="24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63E35C10-C1BB-55F9-9781-EBD79A36AA42}"/>
              </a:ext>
            </a:extLst>
          </p:cNvPr>
          <p:cNvSpPr/>
          <p:nvPr/>
        </p:nvSpPr>
        <p:spPr>
          <a:xfrm>
            <a:off x="1066197" y="2067928"/>
            <a:ext cx="2741798" cy="2858336"/>
          </a:xfrm>
          <a:prstGeom prst="arc">
            <a:avLst>
              <a:gd name="adj1" fmla="val 2732043"/>
              <a:gd name="adj2" fmla="val 18707723"/>
            </a:avLst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98818C0-31CD-5DF1-B9E0-2F87D274F9B4}"/>
              </a:ext>
            </a:extLst>
          </p:cNvPr>
          <p:cNvSpPr txBox="1">
            <a:spLocks/>
          </p:cNvSpPr>
          <p:nvPr/>
        </p:nvSpPr>
        <p:spPr>
          <a:xfrm>
            <a:off x="0" y="1977517"/>
            <a:ext cx="3173033" cy="148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8EB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298E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Quels risques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prend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-on à ne pas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considérer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l'eau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dans les politiques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publiques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?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8ACAADD-CFAD-177C-5DC0-607B5DA59DDA}"/>
              </a:ext>
            </a:extLst>
          </p:cNvPr>
          <p:cNvSpPr txBox="1">
            <a:spLocks/>
          </p:cNvSpPr>
          <p:nvPr/>
        </p:nvSpPr>
        <p:spPr>
          <a:xfrm>
            <a:off x="3101093" y="2893874"/>
            <a:ext cx="3025304" cy="1254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8EB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298E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rgbClr val="1582DB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Politiques </a:t>
            </a:r>
            <a:br>
              <a:rPr lang="en-US" sz="2400" dirty="0">
                <a:solidFill>
                  <a:srgbClr val="1582DB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US" sz="2400" dirty="0" err="1">
                <a:solidFill>
                  <a:srgbClr val="1582DB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publiques</a:t>
            </a:r>
            <a:endParaRPr lang="en-US" sz="2400" dirty="0">
              <a:solidFill>
                <a:srgbClr val="1582DB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D5B421-E3DB-F44E-6F39-35C88C20FF47}"/>
              </a:ext>
            </a:extLst>
          </p:cNvPr>
          <p:cNvSpPr/>
          <p:nvPr/>
        </p:nvSpPr>
        <p:spPr>
          <a:xfrm>
            <a:off x="1313016" y="3909272"/>
            <a:ext cx="2137124" cy="1254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10996"/>
              </a:avLst>
            </a:prstTxWarp>
            <a:spAutoFit/>
          </a:bodyPr>
          <a:lstStyle/>
          <a:p>
            <a:pPr algn="ctr"/>
            <a:r>
              <a:rPr lang="fr-FR" sz="2400" b="0" cap="none" spc="0" dirty="0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Cercle vicieux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C43A66C3-5790-889F-768E-68EF136EBA5B}"/>
              </a:ext>
            </a:extLst>
          </p:cNvPr>
          <p:cNvSpPr/>
          <p:nvPr/>
        </p:nvSpPr>
        <p:spPr>
          <a:xfrm>
            <a:off x="5339861" y="1999832"/>
            <a:ext cx="2741798" cy="2858336"/>
          </a:xfrm>
          <a:prstGeom prst="arc">
            <a:avLst>
              <a:gd name="adj1" fmla="val 14378075"/>
              <a:gd name="adj2" fmla="val 7743525"/>
            </a:avLst>
          </a:prstGeom>
          <a:ln w="38100">
            <a:solidFill>
              <a:srgbClr val="98D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93862-528B-D313-5D1F-F03A7262F15A}"/>
              </a:ext>
            </a:extLst>
          </p:cNvPr>
          <p:cNvSpPr/>
          <p:nvPr/>
        </p:nvSpPr>
        <p:spPr>
          <a:xfrm>
            <a:off x="5596072" y="3865740"/>
            <a:ext cx="2137124" cy="1254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10996"/>
              </a:avLst>
            </a:prstTxWarp>
            <a:spAutoFit/>
          </a:bodyPr>
          <a:lstStyle/>
          <a:p>
            <a:pPr algn="ctr"/>
            <a:r>
              <a:rPr lang="fr-FR" sz="2400" b="0" cap="none" spc="0" dirty="0">
                <a:ln w="0"/>
                <a:solidFill>
                  <a:srgbClr val="98D1E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Cercle vertueux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861A8D6-5F3F-ABB0-357B-3080D182F06C}"/>
              </a:ext>
            </a:extLst>
          </p:cNvPr>
          <p:cNvSpPr txBox="1">
            <a:spLocks/>
          </p:cNvSpPr>
          <p:nvPr/>
        </p:nvSpPr>
        <p:spPr>
          <a:xfrm>
            <a:off x="5768501" y="2116149"/>
            <a:ext cx="3375499" cy="168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8EB7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rgbClr val="298EB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Prendre en compte </a:t>
            </a:r>
            <a:b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US" sz="20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l'eau</a:t>
            </a: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dans les </a:t>
            </a:r>
            <a:b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politiques </a:t>
            </a:r>
            <a:r>
              <a:rPr lang="en-US" sz="20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publiques</a:t>
            </a: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 : </a:t>
            </a:r>
            <a:b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Quels </a:t>
            </a:r>
            <a:r>
              <a:rPr lang="en-US" sz="20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bénéfices</a:t>
            </a: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, </a:t>
            </a:r>
            <a:r>
              <a:rPr lang="en-US" sz="20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avantages</a:t>
            </a: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, au-</a:t>
            </a:r>
            <a:r>
              <a:rPr lang="en-US" sz="20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delà</a:t>
            </a: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b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des risques </a:t>
            </a:r>
            <a:r>
              <a:rPr lang="en-US" sz="20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évités</a:t>
            </a:r>
            <a:r>
              <a:rPr lang="en-US" sz="20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36528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59D99A8-9482-63CD-47AB-538F357AB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3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D0ADC-D798-CFAE-5D72-751A498EB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37FB278-C4C7-CDAB-4B2E-7C8B2077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0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834FAB-560A-237D-BE24-96730E909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46D5-051E-2855-4C5C-AAF34AEEC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F90FC0C-F186-E9FF-C9B1-C4ACEDB17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0"/>
            <a:ext cx="9144000" cy="64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1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9398D9-ACB3-659D-55A6-38CBF7916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68"/>
            <a:ext cx="9144000" cy="65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736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1e59af-c345-4516-8904-314e9b251ad6" xsi:nil="true"/>
    <lcf76f155ced4ddcb4097134ff3c332f xmlns="d17ac1b6-3fb5-4b17-a073-724c0a731bc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60F44DFF40DC49B22F1290DAC27D35" ma:contentTypeVersion="14" ma:contentTypeDescription="Crée un document." ma:contentTypeScope="" ma:versionID="b714150a94f245cf088d735c50bb5e99">
  <xsd:schema xmlns:xsd="http://www.w3.org/2001/XMLSchema" xmlns:xs="http://www.w3.org/2001/XMLSchema" xmlns:p="http://schemas.microsoft.com/office/2006/metadata/properties" xmlns:ns2="d17ac1b6-3fb5-4b17-a073-724c0a731bcf" xmlns:ns3="551e59af-c345-4516-8904-314e9b251ad6" targetNamespace="http://schemas.microsoft.com/office/2006/metadata/properties" ma:root="true" ma:fieldsID="9fb79ba096522fd2949ff0bf04a825c1" ns2:_="" ns3:_="">
    <xsd:import namespace="d17ac1b6-3fb5-4b17-a073-724c0a731bcf"/>
    <xsd:import namespace="551e59af-c345-4516-8904-314e9b251a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ac1b6-3fb5-4b17-a073-724c0a731b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f2dbb24c-ba1d-4294-9915-f711720db8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e59af-c345-4516-8904-314e9b251ad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46a4740-0f97-450b-92bd-08bc639275ae}" ma:internalName="TaxCatchAll" ma:showField="CatchAllData" ma:web="551e59af-c345-4516-8904-314e9b251a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2A6CC3-BE2F-4651-9EF5-2CDA1522CACD}">
  <ds:schemaRefs>
    <ds:schemaRef ds:uri="http://schemas.microsoft.com/office/2006/metadata/properties"/>
    <ds:schemaRef ds:uri="http://schemas.microsoft.com/office/infopath/2007/PartnerControls"/>
    <ds:schemaRef ds:uri="551e59af-c345-4516-8904-314e9b251ad6"/>
    <ds:schemaRef ds:uri="d17ac1b6-3fb5-4b17-a073-724c0a731bcf"/>
  </ds:schemaRefs>
</ds:datastoreItem>
</file>

<file path=customXml/itemProps2.xml><?xml version="1.0" encoding="utf-8"?>
<ds:datastoreItem xmlns:ds="http://schemas.openxmlformats.org/officeDocument/2006/customXml" ds:itemID="{51BD41B7-9182-416E-B89C-E2DA2973B8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56F0C7-297C-4877-9545-3F85B6C1BD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7ac1b6-3fb5-4b17-a073-724c0a731bcf"/>
    <ds:schemaRef ds:uri="551e59af-c345-4516-8904-314e9b251a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136</Words>
  <Application>Microsoft Office PowerPoint</Application>
  <PresentationFormat>Affichage à l'écran (4:3)</PresentationFormat>
  <Paragraphs>15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Dreaming Outloud Pro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place de l'eau dans les politiques publiques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Elodie BRELOT - Graie</dc:creator>
  <cp:lastModifiedBy>Elodie BRELOT - Graie</cp:lastModifiedBy>
  <cp:revision>1</cp:revision>
  <dcterms:created xsi:type="dcterms:W3CDTF">2026-05-22T18:15:20Z</dcterms:created>
  <dcterms:modified xsi:type="dcterms:W3CDTF">2026-06-04T14:30:19Z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0x010100EF60F44DFF40DC49B22F1290DAC27D35</vt:lpwstr>
  </property>
  <property fmtid="{D5CDD505-2E9C-101B-9397-08002B2CF9AE}" pid="3" name="MediaServiceImageTags">
    <vt:lpwstr/>
  </property>
</Properties>
</file>