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63" r:id="rId2"/>
    <p:sldId id="683" r:id="rId3"/>
    <p:sldId id="668" r:id="rId4"/>
    <p:sldId id="660" r:id="rId5"/>
    <p:sldId id="68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EFAF4-919E-4C3F-A46B-C592B95AB605}" v="2" dt="2026-06-05T13:28:19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Gallien - GRAIE" userId="9d49ddb2-4c19-4f06-9a6a-fd0db3a977e5" providerId="ADAL" clId="{7B2B37DA-F74F-4DDF-AD16-2CE69568FEFE}"/>
    <pc:docChg chg="custSel addSld delSld modSld">
      <pc:chgData name="Elisabeth Gallien - GRAIE" userId="9d49ddb2-4c19-4f06-9a6a-fd0db3a977e5" providerId="ADAL" clId="{7B2B37DA-F74F-4DDF-AD16-2CE69568FEFE}" dt="2026-06-05T13:29:50.033" v="99" actId="20577"/>
      <pc:docMkLst>
        <pc:docMk/>
      </pc:docMkLst>
      <pc:sldChg chg="delSp modSp add mod">
        <pc:chgData name="Elisabeth Gallien - GRAIE" userId="9d49ddb2-4c19-4f06-9a6a-fd0db3a977e5" providerId="ADAL" clId="{7B2B37DA-F74F-4DDF-AD16-2CE69568FEFE}" dt="2026-06-05T13:29:36.316" v="95" actId="478"/>
        <pc:sldMkLst>
          <pc:docMk/>
          <pc:sldMk cId="1019966556" sldId="660"/>
        </pc:sldMkLst>
        <pc:spChg chg="del">
          <ac:chgData name="Elisabeth Gallien - GRAIE" userId="9d49ddb2-4c19-4f06-9a6a-fd0db3a977e5" providerId="ADAL" clId="{7B2B37DA-F74F-4DDF-AD16-2CE69568FEFE}" dt="2026-06-05T13:29:33.303" v="93" actId="478"/>
          <ac:spMkLst>
            <pc:docMk/>
            <pc:sldMk cId="1019966556" sldId="660"/>
            <ac:spMk id="3" creationId="{32EEA629-1000-63C5-B39E-BCB17640A35C}"/>
          </ac:spMkLst>
        </pc:spChg>
        <pc:spChg chg="del">
          <ac:chgData name="Elisabeth Gallien - GRAIE" userId="9d49ddb2-4c19-4f06-9a6a-fd0db3a977e5" providerId="ADAL" clId="{7B2B37DA-F74F-4DDF-AD16-2CE69568FEFE}" dt="2026-06-05T13:29:36.316" v="95" actId="478"/>
          <ac:spMkLst>
            <pc:docMk/>
            <pc:sldMk cId="1019966556" sldId="660"/>
            <ac:spMk id="7" creationId="{8F35EC2F-6191-9E44-F3C3-15C736DE1F3A}"/>
          </ac:spMkLst>
        </pc:spChg>
        <pc:spChg chg="del">
          <ac:chgData name="Elisabeth Gallien - GRAIE" userId="9d49ddb2-4c19-4f06-9a6a-fd0db3a977e5" providerId="ADAL" clId="{7B2B37DA-F74F-4DDF-AD16-2CE69568FEFE}" dt="2026-06-05T13:29:34.150" v="94" actId="478"/>
          <ac:spMkLst>
            <pc:docMk/>
            <pc:sldMk cId="1019966556" sldId="660"/>
            <ac:spMk id="8" creationId="{F09CD504-3280-9116-0CA2-E06B9810F0F4}"/>
          </ac:spMkLst>
        </pc:spChg>
        <pc:spChg chg="mod">
          <ac:chgData name="Elisabeth Gallien - GRAIE" userId="9d49ddb2-4c19-4f06-9a6a-fd0db3a977e5" providerId="ADAL" clId="{7B2B37DA-F74F-4DDF-AD16-2CE69568FEFE}" dt="2026-06-05T13:26:51.236" v="28" actId="20577"/>
          <ac:spMkLst>
            <pc:docMk/>
            <pc:sldMk cId="1019966556" sldId="660"/>
            <ac:spMk id="26" creationId="{D6B37B22-468B-A9AB-3529-F758DFA20CBF}"/>
          </ac:spMkLst>
        </pc:spChg>
      </pc:sldChg>
      <pc:sldChg chg="del">
        <pc:chgData name="Elisabeth Gallien - GRAIE" userId="9d49ddb2-4c19-4f06-9a6a-fd0db3a977e5" providerId="ADAL" clId="{7B2B37DA-F74F-4DDF-AD16-2CE69568FEFE}" dt="2026-06-05T13:22:19.415" v="0" actId="47"/>
        <pc:sldMkLst>
          <pc:docMk/>
          <pc:sldMk cId="3420380817" sldId="666"/>
        </pc:sldMkLst>
      </pc:sldChg>
      <pc:sldChg chg="delSp modSp add mod">
        <pc:chgData name="Elisabeth Gallien - GRAIE" userId="9d49ddb2-4c19-4f06-9a6a-fd0db3a977e5" providerId="ADAL" clId="{7B2B37DA-F74F-4DDF-AD16-2CE69568FEFE}" dt="2026-06-05T13:29:47.274" v="98" actId="20577"/>
        <pc:sldMkLst>
          <pc:docMk/>
          <pc:sldMk cId="2818167329" sldId="668"/>
        </pc:sldMkLst>
        <pc:spChg chg="del">
          <ac:chgData name="Elisabeth Gallien - GRAIE" userId="9d49ddb2-4c19-4f06-9a6a-fd0db3a977e5" providerId="ADAL" clId="{7B2B37DA-F74F-4DDF-AD16-2CE69568FEFE}" dt="2026-06-05T13:29:30.068" v="92" actId="478"/>
          <ac:spMkLst>
            <pc:docMk/>
            <pc:sldMk cId="2818167329" sldId="668"/>
            <ac:spMk id="3" creationId="{D1956BE0-1021-7796-97BE-ECC219E269AF}"/>
          </ac:spMkLst>
        </pc:spChg>
        <pc:spChg chg="del">
          <ac:chgData name="Elisabeth Gallien - GRAIE" userId="9d49ddb2-4c19-4f06-9a6a-fd0db3a977e5" providerId="ADAL" clId="{7B2B37DA-F74F-4DDF-AD16-2CE69568FEFE}" dt="2026-06-05T13:29:29.116" v="91" actId="478"/>
          <ac:spMkLst>
            <pc:docMk/>
            <pc:sldMk cId="2818167329" sldId="668"/>
            <ac:spMk id="4" creationId="{214A9DD9-508C-0317-DB99-3C0E022EC88F}"/>
          </ac:spMkLst>
        </pc:spChg>
        <pc:spChg chg="mod">
          <ac:chgData name="Elisabeth Gallien - GRAIE" userId="9d49ddb2-4c19-4f06-9a6a-fd0db3a977e5" providerId="ADAL" clId="{7B2B37DA-F74F-4DDF-AD16-2CE69568FEFE}" dt="2026-06-05T13:29:47.274" v="98" actId="20577"/>
          <ac:spMkLst>
            <pc:docMk/>
            <pc:sldMk cId="2818167329" sldId="668"/>
            <ac:spMk id="11" creationId="{C1EF5919-4818-3A4F-487F-0FC249561CFB}"/>
          </ac:spMkLst>
        </pc:spChg>
        <pc:spChg chg="mod">
          <ac:chgData name="Elisabeth Gallien - GRAIE" userId="9d49ddb2-4c19-4f06-9a6a-fd0db3a977e5" providerId="ADAL" clId="{7B2B37DA-F74F-4DDF-AD16-2CE69568FEFE}" dt="2026-06-05T13:26:41.475" v="19" actId="20577"/>
          <ac:spMkLst>
            <pc:docMk/>
            <pc:sldMk cId="2818167329" sldId="668"/>
            <ac:spMk id="26" creationId="{C9D2C8BC-3167-0F5E-FFA3-5FAADB54E165}"/>
          </ac:spMkLst>
        </pc:spChg>
      </pc:sldChg>
      <pc:sldChg chg="modSp add mod">
        <pc:chgData name="Elisabeth Gallien - GRAIE" userId="9d49ddb2-4c19-4f06-9a6a-fd0db3a977e5" providerId="ADAL" clId="{7B2B37DA-F74F-4DDF-AD16-2CE69568FEFE}" dt="2026-06-05T13:29:42.900" v="97" actId="20577"/>
        <pc:sldMkLst>
          <pc:docMk/>
          <pc:sldMk cId="1457460082" sldId="682"/>
        </pc:sldMkLst>
        <pc:spChg chg="mod">
          <ac:chgData name="Elisabeth Gallien - GRAIE" userId="9d49ddb2-4c19-4f06-9a6a-fd0db3a977e5" providerId="ADAL" clId="{7B2B37DA-F74F-4DDF-AD16-2CE69568FEFE}" dt="2026-06-05T13:28:44.117" v="75" actId="14100"/>
          <ac:spMkLst>
            <pc:docMk/>
            <pc:sldMk cId="1457460082" sldId="682"/>
            <ac:spMk id="3" creationId="{782B1850-E433-68EA-3110-28E378579758}"/>
          </ac:spMkLst>
        </pc:spChg>
        <pc:spChg chg="mod">
          <ac:chgData name="Elisabeth Gallien - GRAIE" userId="9d49ddb2-4c19-4f06-9a6a-fd0db3a977e5" providerId="ADAL" clId="{7B2B37DA-F74F-4DDF-AD16-2CE69568FEFE}" dt="2026-06-05T13:29:42.900" v="97" actId="20577"/>
          <ac:spMkLst>
            <pc:docMk/>
            <pc:sldMk cId="1457460082" sldId="682"/>
            <ac:spMk id="11" creationId="{9B5796ED-1E36-1DA1-29DD-DF06B859E4F0}"/>
          </ac:spMkLst>
        </pc:spChg>
        <pc:spChg chg="mod">
          <ac:chgData name="Elisabeth Gallien - GRAIE" userId="9d49ddb2-4c19-4f06-9a6a-fd0db3a977e5" providerId="ADAL" clId="{7B2B37DA-F74F-4DDF-AD16-2CE69568FEFE}" dt="2026-06-05T13:28:48.213" v="89" actId="20577"/>
          <ac:spMkLst>
            <pc:docMk/>
            <pc:sldMk cId="1457460082" sldId="682"/>
            <ac:spMk id="26" creationId="{3DD80690-6FBA-8CD3-A0D4-41A1DA642F69}"/>
          </ac:spMkLst>
        </pc:spChg>
      </pc:sldChg>
      <pc:sldChg chg="delSp modSp add mod">
        <pc:chgData name="Elisabeth Gallien - GRAIE" userId="9d49ddb2-4c19-4f06-9a6a-fd0db3a977e5" providerId="ADAL" clId="{7B2B37DA-F74F-4DDF-AD16-2CE69568FEFE}" dt="2026-06-05T13:29:50.033" v="99" actId="20577"/>
        <pc:sldMkLst>
          <pc:docMk/>
          <pc:sldMk cId="4203422287" sldId="683"/>
        </pc:sldMkLst>
        <pc:spChg chg="mod">
          <ac:chgData name="Elisabeth Gallien - GRAIE" userId="9d49ddb2-4c19-4f06-9a6a-fd0db3a977e5" providerId="ADAL" clId="{7B2B37DA-F74F-4DDF-AD16-2CE69568FEFE}" dt="2026-06-05T13:26:33.116" v="10" actId="20577"/>
          <ac:spMkLst>
            <pc:docMk/>
            <pc:sldMk cId="4203422287" sldId="683"/>
            <ac:spMk id="2" creationId="{2BB4DCBB-F181-69C8-76FC-7DAE106284B8}"/>
          </ac:spMkLst>
        </pc:spChg>
        <pc:spChg chg="del">
          <ac:chgData name="Elisabeth Gallien - GRAIE" userId="9d49ddb2-4c19-4f06-9a6a-fd0db3a977e5" providerId="ADAL" clId="{7B2B37DA-F74F-4DDF-AD16-2CE69568FEFE}" dt="2026-06-05T13:29:23.472" v="90" actId="478"/>
          <ac:spMkLst>
            <pc:docMk/>
            <pc:sldMk cId="4203422287" sldId="683"/>
            <ac:spMk id="5" creationId="{056C3387-D447-48CE-8404-351E8E1DE15D}"/>
          </ac:spMkLst>
        </pc:spChg>
        <pc:spChg chg="mod">
          <ac:chgData name="Elisabeth Gallien - GRAIE" userId="9d49ddb2-4c19-4f06-9a6a-fd0db3a977e5" providerId="ADAL" clId="{7B2B37DA-F74F-4DDF-AD16-2CE69568FEFE}" dt="2026-06-05T13:29:50.033" v="99" actId="20577"/>
          <ac:spMkLst>
            <pc:docMk/>
            <pc:sldMk cId="4203422287" sldId="683"/>
            <ac:spMk id="9" creationId="{15D1852C-31C4-F7EF-250D-B93707E8A8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58773-1098-483B-A7D2-C93A1D70CC5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E2C8-AE8A-4F77-B221-E5B6FE4F3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12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modèle vierge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18FC-0CCD-4485-9A9F-24D56C448D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18FC-0CCD-4485-9A9F-24D56C448D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2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B547-0C96-243B-44A7-557C85B9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1AC0A8-73AB-BAF2-0826-72AC54238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48B5DE-C530-F223-AC14-1A7FDF628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modèle vierge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E9525-AA9B-BF15-D55A-3F99ABC74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18FC-0CCD-4485-9A9F-24D56C448D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0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18FC-0CCD-4485-9A9F-24D56C448D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4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3062-96F1-4034-577C-467C9E11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67C28B-BA9E-2EF5-5D6F-5B1E36999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944EB9-0858-FBBB-3C48-4D32084E5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modèle vierge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64C74F-8651-F3CB-8FB7-AFEF90029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318FC-0CCD-4485-9A9F-24D56C448D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4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937D46-10F5-F253-B223-A32BDDAE1324}"/>
              </a:ext>
            </a:extLst>
          </p:cNvPr>
          <p:cNvSpPr/>
          <p:nvPr userDrawn="1"/>
        </p:nvSpPr>
        <p:spPr>
          <a:xfrm>
            <a:off x="2494625" y="535515"/>
            <a:ext cx="8829239" cy="55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389D4E-A400-1670-CC61-ABF999B500B9}"/>
              </a:ext>
            </a:extLst>
          </p:cNvPr>
          <p:cNvSpPr txBox="1"/>
          <p:nvPr userDrawn="1"/>
        </p:nvSpPr>
        <p:spPr>
          <a:xfrm>
            <a:off x="11658600" y="6511178"/>
            <a:ext cx="6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fld id="{B0B7062B-A6A6-4C62-A05F-A5E33CEF0008}" type="slidenum">
              <a:rPr lang="fr-FR" sz="1400" b="1" smtClean="0">
                <a:solidFill>
                  <a:srgbClr val="02FFB2"/>
                </a:solidFill>
              </a:rPr>
              <a:pPr marL="0" indent="0" algn="l">
                <a:buFontTx/>
                <a:buNone/>
              </a:pPr>
              <a:t>‹N°›</a:t>
            </a:fld>
            <a:endParaRPr lang="fr-FR" sz="1400" b="1" u="sng">
              <a:solidFill>
                <a:srgbClr val="02FF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C56CDC-12CB-E4BE-25F1-CB454CA10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68" y="5279871"/>
            <a:ext cx="9157234" cy="16625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6DA126-F418-C33A-D5B2-62FE41D75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37" y="1159099"/>
            <a:ext cx="7589743" cy="42110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F25A5E-0B05-56D3-1BD2-AEB18850C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" y="3555677"/>
            <a:ext cx="2496710" cy="32632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0E5688-306A-0BDD-D327-EE42784788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43" y="383118"/>
            <a:ext cx="10340514" cy="11818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6E85B2-E256-3A25-A9AC-D36C5B9E84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19" y="5511360"/>
            <a:ext cx="594361" cy="130759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7D6B644-FC83-1773-D105-1DE5185B5C5A}"/>
              </a:ext>
            </a:extLst>
          </p:cNvPr>
          <p:cNvSpPr/>
          <p:nvPr userDrawn="1"/>
        </p:nvSpPr>
        <p:spPr>
          <a:xfrm>
            <a:off x="1002846" y="1159099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44EBA7-C5B3-2C0C-2598-0A1599DD45DF}"/>
              </a:ext>
            </a:extLst>
          </p:cNvPr>
          <p:cNvSpPr/>
          <p:nvPr userDrawn="1"/>
        </p:nvSpPr>
        <p:spPr>
          <a:xfrm>
            <a:off x="5627849" y="2688084"/>
            <a:ext cx="1264228" cy="57652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08FC5D-15E4-6B14-98B9-A888A958F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4697" y="601896"/>
            <a:ext cx="8114760" cy="485330"/>
          </a:xfrm>
        </p:spPr>
        <p:txBody>
          <a:bodyPr anchor="ctr" anchorCtr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rgbClr val="B51BA3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DFF5090-82F1-D5D5-C9C7-11841C920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6002" y="2262213"/>
            <a:ext cx="1593217" cy="196902"/>
          </a:xfrm>
        </p:spPr>
        <p:txBody>
          <a:bodyPr anchor="ctr" anchorCtr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4BE8B0D-8AC9-DA67-6C61-2BFAE6B08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96" y="5698901"/>
            <a:ext cx="8679641" cy="1003978"/>
          </a:xfrm>
        </p:spPr>
        <p:txBody>
          <a:bodyPr anchor="ctr" anchorCtr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E9713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252340-7BCD-BA24-04EC-B7C1346D4421}"/>
              </a:ext>
            </a:extLst>
          </p:cNvPr>
          <p:cNvSpPr txBox="1"/>
          <p:nvPr userDrawn="1"/>
        </p:nvSpPr>
        <p:spPr>
          <a:xfrm>
            <a:off x="8848816" y="58917"/>
            <a:ext cx="561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Carte d’identité des territoires - Conception@                      2026</a:t>
            </a:r>
          </a:p>
          <a:p>
            <a:r>
              <a:rPr lang="fr-FR" sz="900" dirty="0"/>
              <a:t>Mise en forme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DC5730-E013-A1FD-DDF3-3393693F73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1859" y="-381470"/>
            <a:ext cx="594361" cy="13075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0DC34E-66E3-AB9A-17D1-7B54C31263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88" y="0"/>
            <a:ext cx="585358" cy="3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72174-191A-B232-05B9-4BDA35CE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99FD2B-9497-CB27-2308-196A90A68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3EDE63-5032-BAC3-D74D-CA385444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99869F-A884-DF3F-5574-D0302113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687226-3F04-59A5-E276-0E68AFD2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07D4AA-3620-CA6D-8D30-A27F8F17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50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FA45B-7296-31A7-A153-40831170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8F7F89-0072-1092-2EF4-0E8C007B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9D728-97D9-E594-B383-754E1057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E78586-4507-E81D-9098-97EC9136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072D4-7E4C-AB40-3D0F-AD356658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43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8FE22C-1307-0E05-A57F-6F07C2094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589525-89B0-48FA-BCB2-69FD51F2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EAC82-ED61-C761-ABFD-A1A5538D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C229A-5A89-0E08-DEBA-BCD29899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14FCB-7D3B-48CE-102A-709EFC11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7C5AD-F8E6-5E73-07C4-B6AFFA01A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67CDF7-5D2D-7CB9-4AB0-E7B6608A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486D8-8EB2-62EA-147B-DB4C8892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C046F-8101-F55A-DB61-115C950B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74F902-E66A-A1A5-97C3-CCD87B14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51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F6FD3-B67C-AE21-9BAF-7DCCEA14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927C1-231B-FFDD-EC74-015E4C6E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69A5A-89E2-B2BD-03A5-94517A7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6E16A-2E90-B7DA-C620-46930828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99D26-2AB9-C515-B985-D17A081E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7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24416-67A8-EDA7-1999-EE37AAF5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EFCDA7-1E60-0696-4246-9A1FB2341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3B577-E96E-0F9B-AF2C-382CB065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39E0DE-9BF3-B3D1-627B-9E6D096F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4E85EA-9587-B3CF-590B-93377704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23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77CB1-AD11-5B57-0923-FCB2A2FA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014EBA-DBFE-8EC6-DF67-BD89F101C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601925-CD94-F059-9E17-2A845490B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DA0A7-A27C-6D8B-F862-D77BB0D3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E811B7-5E44-900C-0917-5923374A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F847F9-26FE-1E4F-E8C2-12E8E18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EE2E6-5B3B-716D-CB30-3D01E909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1D2C7-1E2D-3FAA-9109-8216D133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793835-3D9E-75AB-AD72-1E8F1353B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CD4E62-99BE-A6BF-7C67-50FB20690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C585A2-B5B8-70AD-B5E6-22EA00A7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B944EA-4278-997B-4A17-106CB40A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B367B8-30E0-1D0D-B09B-6E70093A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0F447-4A6D-208B-61D1-0D80D6D6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1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FF7A8-21C8-B19B-9377-CAB3DFBC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601585-92AC-8D5D-32D3-626D1522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22F938-0767-9DC8-3DFE-F75875CA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C86DA6-EA49-C95A-2655-9A40B472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7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381F8E-65EA-015C-9AA0-1AA3805D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1CC96C-B0F4-BFBE-78A1-E202CEBA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F6342F-FF9F-2F78-5984-16CA6176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CCF96-D682-3D9D-7490-0A04F0AB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597085-0076-92C2-88F3-B11EE4A2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5309FE-49DE-4806-C978-C93F4B7BA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1841E5-8308-2153-2BB2-D7292F7F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84FBF0-4FA5-7ED6-0123-C9DB47DD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91BA38-8186-3E95-AA3A-50867F40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8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C37ADD-94D7-1A30-E948-4C537B96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8814F-D321-B4A4-F8A0-F17C5D62B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A95683-ED9E-18E5-BDC6-B8B5EAF8E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7A174-DA11-4EAD-B798-C4DC2C894579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24127-53BA-41C6-E0AF-5FC2FE9EA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029EE-E90B-9FD0-C74D-E60958F2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52E3E-63EC-41A4-A57D-AF9F8B928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CB938012-FB83-6F17-B4EC-5F9870D76051}"/>
              </a:ext>
            </a:extLst>
          </p:cNvPr>
          <p:cNvSpPr/>
          <p:nvPr/>
        </p:nvSpPr>
        <p:spPr>
          <a:xfrm>
            <a:off x="124560" y="3335784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D55CD2-AD3D-4CD4-5C53-710FF24609D3}"/>
              </a:ext>
            </a:extLst>
          </p:cNvPr>
          <p:cNvSpPr txBox="1"/>
          <p:nvPr/>
        </p:nvSpPr>
        <p:spPr>
          <a:xfrm>
            <a:off x="0" y="2952551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/>
              <a:t>Représentation de votre organisation à déplacer sur l’échelle ci dessous</a:t>
            </a:r>
          </a:p>
          <a:p>
            <a:pPr marL="0" indent="0" algn="l">
              <a:buFontTx/>
              <a:buNone/>
            </a:pPr>
            <a:endParaRPr lang="fr-FR" sz="800" u="sng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500490-B6EF-8F49-2B94-1E70E0E72FB4}"/>
              </a:ext>
            </a:extLst>
          </p:cNvPr>
          <p:cNvSpPr txBox="1"/>
          <p:nvPr/>
        </p:nvSpPr>
        <p:spPr>
          <a:xfrm>
            <a:off x="10336794" y="1311175"/>
            <a:ext cx="1806222" cy="3339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900" b="1"/>
              <a:t>Flèches à copier coller/déplacer/Ajuster</a:t>
            </a:r>
          </a:p>
          <a:p>
            <a:pPr marL="0" indent="0" algn="ctr">
              <a:buFontTx/>
              <a:buNone/>
            </a:pPr>
            <a:r>
              <a:rPr lang="fr-FR" sz="900" b="1"/>
              <a:t>« au cœur des compétences »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avec d’autres structures compétentes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avec d’autres structures compétentes 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FEABF9C-091A-2F3C-F904-F7CEBD2BB367}"/>
              </a:ext>
            </a:extLst>
          </p:cNvPr>
          <p:cNvCxnSpPr>
            <a:cxnSpLocks/>
          </p:cNvCxnSpPr>
          <p:nvPr/>
        </p:nvCxnSpPr>
        <p:spPr>
          <a:xfrm>
            <a:off x="10425376" y="21686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32859A3-8001-CCFB-A6EB-73779C9DC2AC}"/>
              </a:ext>
            </a:extLst>
          </p:cNvPr>
          <p:cNvCxnSpPr>
            <a:cxnSpLocks/>
          </p:cNvCxnSpPr>
          <p:nvPr/>
        </p:nvCxnSpPr>
        <p:spPr>
          <a:xfrm>
            <a:off x="10577776" y="23210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E5C836B-C621-0928-C6F7-FD2B3B763FA2}"/>
              </a:ext>
            </a:extLst>
          </p:cNvPr>
          <p:cNvCxnSpPr>
            <a:cxnSpLocks/>
          </p:cNvCxnSpPr>
          <p:nvPr/>
        </p:nvCxnSpPr>
        <p:spPr>
          <a:xfrm>
            <a:off x="10425376" y="29349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2AD0E02-4383-79AA-B462-4ABA5F28C147}"/>
              </a:ext>
            </a:extLst>
          </p:cNvPr>
          <p:cNvCxnSpPr>
            <a:cxnSpLocks/>
          </p:cNvCxnSpPr>
          <p:nvPr/>
        </p:nvCxnSpPr>
        <p:spPr>
          <a:xfrm>
            <a:off x="10577776" y="30873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0E7E807-C74D-E3CC-81EF-77434EBB811A}"/>
              </a:ext>
            </a:extLst>
          </p:cNvPr>
          <p:cNvCxnSpPr>
            <a:cxnSpLocks/>
          </p:cNvCxnSpPr>
          <p:nvPr/>
        </p:nvCxnSpPr>
        <p:spPr>
          <a:xfrm>
            <a:off x="10570836" y="36496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3C4946-CF7F-5DED-1059-A1EAC3CA224C}"/>
              </a:ext>
            </a:extLst>
          </p:cNvPr>
          <p:cNvCxnSpPr>
            <a:cxnSpLocks/>
          </p:cNvCxnSpPr>
          <p:nvPr/>
        </p:nvCxnSpPr>
        <p:spPr>
          <a:xfrm>
            <a:off x="10723236" y="38020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35FE5D-5C90-C16A-0C7D-93F0E3529A6E}"/>
              </a:ext>
            </a:extLst>
          </p:cNvPr>
          <p:cNvCxnSpPr>
            <a:cxnSpLocks/>
          </p:cNvCxnSpPr>
          <p:nvPr/>
        </p:nvCxnSpPr>
        <p:spPr>
          <a:xfrm>
            <a:off x="10570836" y="43180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D069A80-DB51-2F1E-98F7-A903A37FE106}"/>
              </a:ext>
            </a:extLst>
          </p:cNvPr>
          <p:cNvCxnSpPr>
            <a:cxnSpLocks/>
          </p:cNvCxnSpPr>
          <p:nvPr/>
        </p:nvCxnSpPr>
        <p:spPr>
          <a:xfrm>
            <a:off x="10723236" y="44704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A58EE04-8BB4-60FB-A98A-11B145E0C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Modèle si besoin de dupliquer 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8354F7C2-ED94-A79F-C460-9BC24749D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9C62965-9B2C-BBA2-7A7F-5F776FAE4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42CBFD-EEEC-261A-C87B-0EA839F844DA}"/>
              </a:ext>
            </a:extLst>
          </p:cNvPr>
          <p:cNvSpPr txBox="1"/>
          <p:nvPr/>
        </p:nvSpPr>
        <p:spPr>
          <a:xfrm>
            <a:off x="0" y="1783914"/>
            <a:ext cx="230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 dirty="0"/>
              <a:t>Cadre à copier coller/déplacer/Ajuster sur les compétences de l’organisation dont vous partez </a:t>
            </a:r>
          </a:p>
          <a:p>
            <a:pPr marL="0" indent="0" algn="l">
              <a:buFontTx/>
              <a:buNone/>
            </a:pPr>
            <a:endParaRPr lang="fr-FR" sz="800" u="sng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286BF02-C7FF-E4D2-767A-06587B52B909}"/>
              </a:ext>
            </a:extLst>
          </p:cNvPr>
          <p:cNvSpPr/>
          <p:nvPr/>
        </p:nvSpPr>
        <p:spPr>
          <a:xfrm>
            <a:off x="124560" y="2105591"/>
            <a:ext cx="1456266" cy="430888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1AB9FA3-CF0B-3B0E-CD11-B87DF59AB11E}"/>
              </a:ext>
            </a:extLst>
          </p:cNvPr>
          <p:cNvSpPr/>
          <p:nvPr/>
        </p:nvSpPr>
        <p:spPr>
          <a:xfrm>
            <a:off x="185057" y="2605721"/>
            <a:ext cx="1085850" cy="138793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B4DCBB-F181-69C8-76FC-7DAE106284B8}"/>
              </a:ext>
            </a:extLst>
          </p:cNvPr>
          <p:cNvSpPr txBox="1"/>
          <p:nvPr/>
        </p:nvSpPr>
        <p:spPr>
          <a:xfrm>
            <a:off x="2888921" y="628951"/>
            <a:ext cx="820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2200" b="1" dirty="0">
                <a:solidFill>
                  <a:srgbClr val="B51BA3"/>
                </a:solidFill>
              </a:rPr>
              <a:t>Exemple 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D63D267-27BF-7EB7-5631-01EA67821806}"/>
              </a:ext>
            </a:extLst>
          </p:cNvPr>
          <p:cNvSpPr/>
          <p:nvPr/>
        </p:nvSpPr>
        <p:spPr>
          <a:xfrm>
            <a:off x="251560" y="5896950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D753B0-6D7B-8E8A-2728-88C2496B80F5}"/>
              </a:ext>
            </a:extLst>
          </p:cNvPr>
          <p:cNvSpPr txBox="1"/>
          <p:nvPr/>
        </p:nvSpPr>
        <p:spPr>
          <a:xfrm>
            <a:off x="0" y="1783914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/>
              <a:t>Cadre à copier coller/déplacer/Ajuster sur les </a:t>
            </a:r>
          </a:p>
          <a:p>
            <a:pPr marL="0" indent="0" algn="l">
              <a:buFontTx/>
              <a:buNone/>
            </a:pPr>
            <a:endParaRPr lang="fr-FR" sz="800" u="sng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D1852C-31C4-F7EF-250D-B93707E8A82F}"/>
              </a:ext>
            </a:extLst>
          </p:cNvPr>
          <p:cNvSpPr txBox="1"/>
          <p:nvPr/>
        </p:nvSpPr>
        <p:spPr>
          <a:xfrm>
            <a:off x="0" y="2889051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 dirty="0"/>
              <a:t>Représentation de votre organisation à déplacer sur l’échelle ci dessous</a:t>
            </a:r>
          </a:p>
          <a:p>
            <a:pPr marL="0" indent="0" algn="l">
              <a:buFontTx/>
              <a:buNone/>
            </a:pPr>
            <a:endParaRPr lang="fr-FR" sz="800" u="sng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FDE17C6-3B7A-D048-BE33-96FF26E07574}"/>
              </a:ext>
            </a:extLst>
          </p:cNvPr>
          <p:cNvSpPr/>
          <p:nvPr/>
        </p:nvSpPr>
        <p:spPr>
          <a:xfrm>
            <a:off x="3148066" y="1185747"/>
            <a:ext cx="3587469" cy="838995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6D3BA51-D6CA-FC80-3AA0-3787A5B4C4AA}"/>
              </a:ext>
            </a:extLst>
          </p:cNvPr>
          <p:cNvSpPr/>
          <p:nvPr/>
        </p:nvSpPr>
        <p:spPr>
          <a:xfrm>
            <a:off x="2323474" y="2257991"/>
            <a:ext cx="1456266" cy="278488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7A1F495-058A-4EED-1B0B-5684168E573E}"/>
              </a:ext>
            </a:extLst>
          </p:cNvPr>
          <p:cNvCxnSpPr>
            <a:cxnSpLocks/>
          </p:cNvCxnSpPr>
          <p:nvPr/>
        </p:nvCxnSpPr>
        <p:spPr>
          <a:xfrm>
            <a:off x="4073979" y="2105591"/>
            <a:ext cx="1733232" cy="66721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096DC52-BF5D-ED84-825C-4BF516F90B18}"/>
              </a:ext>
            </a:extLst>
          </p:cNvPr>
          <p:cNvCxnSpPr>
            <a:cxnSpLocks/>
          </p:cNvCxnSpPr>
          <p:nvPr/>
        </p:nvCxnSpPr>
        <p:spPr>
          <a:xfrm>
            <a:off x="4015154" y="2197433"/>
            <a:ext cx="1607158" cy="691618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D9749E1-B6B1-10C2-18CB-B9287F8228F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779740" y="2397235"/>
            <a:ext cx="1842572" cy="58967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6C98A40-1245-AE1F-8E91-B0FA6B3D0C44}"/>
              </a:ext>
            </a:extLst>
          </p:cNvPr>
          <p:cNvCxnSpPr>
            <a:cxnSpLocks/>
          </p:cNvCxnSpPr>
          <p:nvPr/>
        </p:nvCxnSpPr>
        <p:spPr>
          <a:xfrm flipH="1">
            <a:off x="6672858" y="1412421"/>
            <a:ext cx="738074" cy="125886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DD9CEA8-78A1-9D6C-E661-B9AAF3A92B07}"/>
              </a:ext>
            </a:extLst>
          </p:cNvPr>
          <p:cNvSpPr txBox="1"/>
          <p:nvPr/>
        </p:nvSpPr>
        <p:spPr>
          <a:xfrm>
            <a:off x="8768444" y="2245579"/>
            <a:ext cx="246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1000"/>
              <a:t>Préciser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4BD4F91-B3FE-8CCA-CB8B-6C7801530C21}"/>
              </a:ext>
            </a:extLst>
          </p:cNvPr>
          <p:cNvCxnSpPr>
            <a:cxnSpLocks/>
          </p:cNvCxnSpPr>
          <p:nvPr/>
        </p:nvCxnSpPr>
        <p:spPr>
          <a:xfrm flipH="1">
            <a:off x="6856097" y="3019585"/>
            <a:ext cx="1713574" cy="19126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305A843-7A2C-9FA0-31DA-5E06D1E3273D}"/>
              </a:ext>
            </a:extLst>
          </p:cNvPr>
          <p:cNvCxnSpPr>
            <a:cxnSpLocks/>
          </p:cNvCxnSpPr>
          <p:nvPr/>
        </p:nvCxnSpPr>
        <p:spPr>
          <a:xfrm>
            <a:off x="6838211" y="3112628"/>
            <a:ext cx="1268925" cy="44324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F48DAE6-9BEA-93F7-C7DF-DA857519B18C}"/>
              </a:ext>
            </a:extLst>
          </p:cNvPr>
          <p:cNvCxnSpPr>
            <a:cxnSpLocks/>
          </p:cNvCxnSpPr>
          <p:nvPr/>
        </p:nvCxnSpPr>
        <p:spPr>
          <a:xfrm>
            <a:off x="6647165" y="3267615"/>
            <a:ext cx="763767" cy="107018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E1E28D4-F6F8-7809-92DA-C1EE478CB88A}"/>
              </a:ext>
            </a:extLst>
          </p:cNvPr>
          <p:cNvCxnSpPr>
            <a:cxnSpLocks/>
          </p:cNvCxnSpPr>
          <p:nvPr/>
        </p:nvCxnSpPr>
        <p:spPr>
          <a:xfrm>
            <a:off x="6742688" y="3210916"/>
            <a:ext cx="997055" cy="72305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EF7235A-B6A9-7CF2-E21E-A5F0B3275BC4}"/>
              </a:ext>
            </a:extLst>
          </p:cNvPr>
          <p:cNvCxnSpPr>
            <a:cxnSpLocks/>
          </p:cNvCxnSpPr>
          <p:nvPr/>
        </p:nvCxnSpPr>
        <p:spPr>
          <a:xfrm flipH="1" flipV="1">
            <a:off x="6525443" y="3297523"/>
            <a:ext cx="675457" cy="1300802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D14C6B7-78A2-7F65-2D1C-FABBA8F24A0A}"/>
              </a:ext>
            </a:extLst>
          </p:cNvPr>
          <p:cNvCxnSpPr>
            <a:cxnSpLocks/>
          </p:cNvCxnSpPr>
          <p:nvPr/>
        </p:nvCxnSpPr>
        <p:spPr>
          <a:xfrm flipV="1">
            <a:off x="6216977" y="3297523"/>
            <a:ext cx="60543" cy="1379964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6D9633C-C2C1-3362-DD81-EAFE44C58F77}"/>
              </a:ext>
            </a:extLst>
          </p:cNvPr>
          <p:cNvCxnSpPr>
            <a:cxnSpLocks/>
          </p:cNvCxnSpPr>
          <p:nvPr/>
        </p:nvCxnSpPr>
        <p:spPr>
          <a:xfrm flipV="1">
            <a:off x="5721959" y="3267615"/>
            <a:ext cx="470231" cy="1382936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9ECEDA4-59F9-26EA-72EE-838813C16C22}"/>
              </a:ext>
            </a:extLst>
          </p:cNvPr>
          <p:cNvCxnSpPr>
            <a:cxnSpLocks/>
          </p:cNvCxnSpPr>
          <p:nvPr/>
        </p:nvCxnSpPr>
        <p:spPr>
          <a:xfrm flipV="1">
            <a:off x="5593658" y="3267615"/>
            <a:ext cx="487393" cy="133071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0E20A90-5306-EE98-4C84-6CA0BFAF60BD}"/>
              </a:ext>
            </a:extLst>
          </p:cNvPr>
          <p:cNvCxnSpPr>
            <a:cxnSpLocks/>
          </p:cNvCxnSpPr>
          <p:nvPr/>
        </p:nvCxnSpPr>
        <p:spPr>
          <a:xfrm flipV="1">
            <a:off x="5250758" y="3258741"/>
            <a:ext cx="743108" cy="1178552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CA759C0-F1D9-ADCD-769A-54E79F49429A}"/>
              </a:ext>
            </a:extLst>
          </p:cNvPr>
          <p:cNvCxnSpPr>
            <a:cxnSpLocks/>
          </p:cNvCxnSpPr>
          <p:nvPr/>
        </p:nvCxnSpPr>
        <p:spPr>
          <a:xfrm>
            <a:off x="3698421" y="2796197"/>
            <a:ext cx="1964295" cy="323686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D617E61-9E88-580E-8EE7-7472B4741631}"/>
              </a:ext>
            </a:extLst>
          </p:cNvPr>
          <p:cNvCxnSpPr>
            <a:cxnSpLocks/>
          </p:cNvCxnSpPr>
          <p:nvPr/>
        </p:nvCxnSpPr>
        <p:spPr>
          <a:xfrm flipV="1">
            <a:off x="3848583" y="3135479"/>
            <a:ext cx="1845424" cy="15317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128DBDB8-5433-0086-8E7C-30025419C301}"/>
              </a:ext>
            </a:extLst>
          </p:cNvPr>
          <p:cNvCxnSpPr>
            <a:cxnSpLocks/>
          </p:cNvCxnSpPr>
          <p:nvPr/>
        </p:nvCxnSpPr>
        <p:spPr>
          <a:xfrm flipV="1">
            <a:off x="4077034" y="3188236"/>
            <a:ext cx="1750780" cy="694451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4A628F4-D182-C789-A7FD-3F59CA389801}"/>
              </a:ext>
            </a:extLst>
          </p:cNvPr>
          <p:cNvCxnSpPr>
            <a:cxnSpLocks/>
          </p:cNvCxnSpPr>
          <p:nvPr/>
        </p:nvCxnSpPr>
        <p:spPr>
          <a:xfrm flipV="1">
            <a:off x="4694889" y="3231251"/>
            <a:ext cx="1205024" cy="8361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1E358F13-FB0F-7ABB-9992-1465474C6EAB}"/>
              </a:ext>
            </a:extLst>
          </p:cNvPr>
          <p:cNvSpPr txBox="1"/>
          <p:nvPr/>
        </p:nvSpPr>
        <p:spPr>
          <a:xfrm>
            <a:off x="10336794" y="1311175"/>
            <a:ext cx="1806222" cy="3339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900" b="1"/>
              <a:t>Flèches à copier coller/déplacer/Ajuster</a:t>
            </a:r>
          </a:p>
          <a:p>
            <a:pPr marL="0" indent="0" algn="ctr">
              <a:buFontTx/>
              <a:buNone/>
            </a:pPr>
            <a:r>
              <a:rPr lang="fr-FR" sz="900" b="1"/>
              <a:t>« au cœur des compétences »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avec d’autres structures compétentes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avec d’autres structures compétentes 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679DF22-20B9-5E01-F936-2726F11E3EDD}"/>
              </a:ext>
            </a:extLst>
          </p:cNvPr>
          <p:cNvCxnSpPr>
            <a:cxnSpLocks/>
          </p:cNvCxnSpPr>
          <p:nvPr/>
        </p:nvCxnSpPr>
        <p:spPr>
          <a:xfrm>
            <a:off x="10425376" y="21686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6D0D8F65-2323-2E56-7BB1-9867E6855B9B}"/>
              </a:ext>
            </a:extLst>
          </p:cNvPr>
          <p:cNvCxnSpPr>
            <a:cxnSpLocks/>
          </p:cNvCxnSpPr>
          <p:nvPr/>
        </p:nvCxnSpPr>
        <p:spPr>
          <a:xfrm>
            <a:off x="10577776" y="23210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07D9245-C527-5824-0A24-B9FFE8AE4DC0}"/>
              </a:ext>
            </a:extLst>
          </p:cNvPr>
          <p:cNvCxnSpPr>
            <a:cxnSpLocks/>
          </p:cNvCxnSpPr>
          <p:nvPr/>
        </p:nvCxnSpPr>
        <p:spPr>
          <a:xfrm>
            <a:off x="10425376" y="29349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3CB37D73-3D9B-A72D-A122-8BA200D3DB56}"/>
              </a:ext>
            </a:extLst>
          </p:cNvPr>
          <p:cNvCxnSpPr>
            <a:cxnSpLocks/>
          </p:cNvCxnSpPr>
          <p:nvPr/>
        </p:nvCxnSpPr>
        <p:spPr>
          <a:xfrm>
            <a:off x="10577776" y="30873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6E53FFD4-DDE9-E4C1-FEE7-CCC7DC31CC1D}"/>
              </a:ext>
            </a:extLst>
          </p:cNvPr>
          <p:cNvCxnSpPr>
            <a:cxnSpLocks/>
          </p:cNvCxnSpPr>
          <p:nvPr/>
        </p:nvCxnSpPr>
        <p:spPr>
          <a:xfrm>
            <a:off x="10570836" y="36496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CCB4D83-577F-DB0D-FF09-A4E7657EB5D8}"/>
              </a:ext>
            </a:extLst>
          </p:cNvPr>
          <p:cNvCxnSpPr>
            <a:cxnSpLocks/>
          </p:cNvCxnSpPr>
          <p:nvPr/>
        </p:nvCxnSpPr>
        <p:spPr>
          <a:xfrm>
            <a:off x="10723236" y="38020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D84ECD7D-2835-832C-E09A-F124D0AE25DF}"/>
              </a:ext>
            </a:extLst>
          </p:cNvPr>
          <p:cNvCxnSpPr>
            <a:cxnSpLocks/>
          </p:cNvCxnSpPr>
          <p:nvPr/>
        </p:nvCxnSpPr>
        <p:spPr>
          <a:xfrm>
            <a:off x="10570836" y="43180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4C91A054-B61F-B6F1-A0CE-BE04C1B6B08B}"/>
              </a:ext>
            </a:extLst>
          </p:cNvPr>
          <p:cNvCxnSpPr>
            <a:cxnSpLocks/>
          </p:cNvCxnSpPr>
          <p:nvPr/>
        </p:nvCxnSpPr>
        <p:spPr>
          <a:xfrm>
            <a:off x="10723236" y="44704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819A7C7-8849-21DC-7D4F-71A991F94DBF}"/>
              </a:ext>
            </a:extLst>
          </p:cNvPr>
          <p:cNvCxnSpPr>
            <a:cxnSpLocks/>
          </p:cNvCxnSpPr>
          <p:nvPr/>
        </p:nvCxnSpPr>
        <p:spPr>
          <a:xfrm flipV="1">
            <a:off x="4243227" y="3153966"/>
            <a:ext cx="1482982" cy="415386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5C2976F-1A9D-BBB7-1ED3-62C11F6203D7}"/>
              </a:ext>
            </a:extLst>
          </p:cNvPr>
          <p:cNvSpPr txBox="1"/>
          <p:nvPr/>
        </p:nvSpPr>
        <p:spPr>
          <a:xfrm>
            <a:off x="184951" y="6543673"/>
            <a:ext cx="2268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1000" u="sng" dirty="0">
                <a:solidFill>
                  <a:srgbClr val="41358B"/>
                </a:solidFill>
              </a:rPr>
              <a:t>Document de travail 26,02,2026</a:t>
            </a:r>
          </a:p>
        </p:txBody>
      </p:sp>
    </p:spTree>
    <p:extLst>
      <p:ext uri="{BB962C8B-B14F-4D97-AF65-F5344CB8AC3E}">
        <p14:creationId xmlns:p14="http://schemas.microsoft.com/office/powerpoint/2010/main" val="420342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A324-2A07-8829-CC09-56A2CBCF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3D72BCA-3FFD-FB07-E39A-0C27C87631BF}"/>
              </a:ext>
            </a:extLst>
          </p:cNvPr>
          <p:cNvSpPr/>
          <p:nvPr/>
        </p:nvSpPr>
        <p:spPr>
          <a:xfrm>
            <a:off x="484965" y="5910108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EF5919-4818-3A4F-487F-0FC249561CFB}"/>
              </a:ext>
            </a:extLst>
          </p:cNvPr>
          <p:cNvSpPr txBox="1"/>
          <p:nvPr/>
        </p:nvSpPr>
        <p:spPr>
          <a:xfrm>
            <a:off x="0" y="2952551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 dirty="0"/>
              <a:t>Représentation de votre organisation à déplacer sur l’échelle ci dessous</a:t>
            </a:r>
          </a:p>
          <a:p>
            <a:pPr marL="0" indent="0" algn="l">
              <a:buFontTx/>
              <a:buNone/>
            </a:pPr>
            <a:endParaRPr lang="fr-FR" sz="800" u="sng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AC1D9E-5C40-7204-7A17-608B2C69C813}"/>
              </a:ext>
            </a:extLst>
          </p:cNvPr>
          <p:cNvSpPr txBox="1"/>
          <p:nvPr/>
        </p:nvSpPr>
        <p:spPr>
          <a:xfrm>
            <a:off x="10336794" y="1311175"/>
            <a:ext cx="1806222" cy="3339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900" b="1"/>
              <a:t>Flèches à copier coller/déplacer/Ajuster</a:t>
            </a:r>
          </a:p>
          <a:p>
            <a:pPr marL="0" indent="0" algn="ctr">
              <a:buFontTx/>
              <a:buNone/>
            </a:pPr>
            <a:r>
              <a:rPr lang="fr-FR" sz="900" b="1"/>
              <a:t>« au cœur des compétences »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avec d’autres structures compétentes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avec d’autres structures compétentes 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5CAF84A-AD5C-EE1D-948E-E69A221278FB}"/>
              </a:ext>
            </a:extLst>
          </p:cNvPr>
          <p:cNvCxnSpPr>
            <a:cxnSpLocks/>
          </p:cNvCxnSpPr>
          <p:nvPr/>
        </p:nvCxnSpPr>
        <p:spPr>
          <a:xfrm>
            <a:off x="10425376" y="21686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DE789B9-1517-4C72-EEE1-9763D580281F}"/>
              </a:ext>
            </a:extLst>
          </p:cNvPr>
          <p:cNvCxnSpPr>
            <a:cxnSpLocks/>
          </p:cNvCxnSpPr>
          <p:nvPr/>
        </p:nvCxnSpPr>
        <p:spPr>
          <a:xfrm>
            <a:off x="10577776" y="23210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855CD85-9684-28EA-934C-742774F615C1}"/>
              </a:ext>
            </a:extLst>
          </p:cNvPr>
          <p:cNvCxnSpPr>
            <a:cxnSpLocks/>
          </p:cNvCxnSpPr>
          <p:nvPr/>
        </p:nvCxnSpPr>
        <p:spPr>
          <a:xfrm>
            <a:off x="10425376" y="29349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2815EAB-C7D4-1AD8-CB8D-0A5E65921F79}"/>
              </a:ext>
            </a:extLst>
          </p:cNvPr>
          <p:cNvCxnSpPr>
            <a:cxnSpLocks/>
          </p:cNvCxnSpPr>
          <p:nvPr/>
        </p:nvCxnSpPr>
        <p:spPr>
          <a:xfrm>
            <a:off x="10577776" y="30873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6BFD332-8735-FBE6-90C2-3D83B82839A0}"/>
              </a:ext>
            </a:extLst>
          </p:cNvPr>
          <p:cNvCxnSpPr>
            <a:cxnSpLocks/>
          </p:cNvCxnSpPr>
          <p:nvPr/>
        </p:nvCxnSpPr>
        <p:spPr>
          <a:xfrm>
            <a:off x="10570836" y="36496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1429915-EE6C-E159-16BA-6E3FE397DAC2}"/>
              </a:ext>
            </a:extLst>
          </p:cNvPr>
          <p:cNvCxnSpPr>
            <a:cxnSpLocks/>
          </p:cNvCxnSpPr>
          <p:nvPr/>
        </p:nvCxnSpPr>
        <p:spPr>
          <a:xfrm>
            <a:off x="10723236" y="38020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470F649-1615-A28E-8DDB-1D313CF4C983}"/>
              </a:ext>
            </a:extLst>
          </p:cNvPr>
          <p:cNvCxnSpPr>
            <a:cxnSpLocks/>
          </p:cNvCxnSpPr>
          <p:nvPr/>
        </p:nvCxnSpPr>
        <p:spPr>
          <a:xfrm>
            <a:off x="10570836" y="43180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1959D34-EF2B-6431-2796-2FE7BEBDB2DC}"/>
              </a:ext>
            </a:extLst>
          </p:cNvPr>
          <p:cNvCxnSpPr>
            <a:cxnSpLocks/>
          </p:cNvCxnSpPr>
          <p:nvPr/>
        </p:nvCxnSpPr>
        <p:spPr>
          <a:xfrm>
            <a:off x="10723236" y="44704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9D2C8BC-3167-0F5E-FFA3-5FAADB54E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Exemple 2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362AA18-EBF3-9506-7544-7E65C6CDC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6B3F93D-1BBD-2290-F6D0-589CBE0C7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1CFF5C-13FF-C8DD-9E0E-52578A1B3EAB}"/>
              </a:ext>
            </a:extLst>
          </p:cNvPr>
          <p:cNvSpPr txBox="1"/>
          <p:nvPr/>
        </p:nvSpPr>
        <p:spPr>
          <a:xfrm>
            <a:off x="0" y="1783914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/>
              <a:t>Cadre à copier coller/déplacer/Ajuster sur les </a:t>
            </a:r>
          </a:p>
          <a:p>
            <a:pPr marL="0" indent="0" algn="l">
              <a:buFontTx/>
              <a:buNone/>
            </a:pPr>
            <a:endParaRPr lang="fr-FR" sz="800" u="sng"/>
          </a:p>
        </p:txBody>
      </p:sp>
      <p:sp>
        <p:nvSpPr>
          <p:cNvPr id="5" name="Rectangle : coins arrondis 2">
            <a:extLst>
              <a:ext uri="{FF2B5EF4-FFF2-40B4-BE49-F238E27FC236}">
                <a16:creationId xmlns:a16="http://schemas.microsoft.com/office/drawing/2014/main" id="{CB157CD0-02D7-B5F1-ECFE-03EA8013B494}"/>
              </a:ext>
            </a:extLst>
          </p:cNvPr>
          <p:cNvSpPr/>
          <p:nvPr/>
        </p:nvSpPr>
        <p:spPr>
          <a:xfrm>
            <a:off x="6897893" y="1183665"/>
            <a:ext cx="2961451" cy="985925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3">
            <a:extLst>
              <a:ext uri="{FF2B5EF4-FFF2-40B4-BE49-F238E27FC236}">
                <a16:creationId xmlns:a16="http://schemas.microsoft.com/office/drawing/2014/main" id="{A1A3023E-6603-D9A3-149C-50213C02B0AA}"/>
              </a:ext>
            </a:extLst>
          </p:cNvPr>
          <p:cNvSpPr/>
          <p:nvPr/>
        </p:nvSpPr>
        <p:spPr>
          <a:xfrm>
            <a:off x="5650761" y="1787276"/>
            <a:ext cx="1085850" cy="232867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2">
            <a:extLst>
              <a:ext uri="{FF2B5EF4-FFF2-40B4-BE49-F238E27FC236}">
                <a16:creationId xmlns:a16="http://schemas.microsoft.com/office/drawing/2014/main" id="{555D90D6-22DA-8870-2716-7B8EFF826E47}"/>
              </a:ext>
            </a:extLst>
          </p:cNvPr>
          <p:cNvSpPr/>
          <p:nvPr/>
        </p:nvSpPr>
        <p:spPr>
          <a:xfrm>
            <a:off x="3257227" y="1183665"/>
            <a:ext cx="2180635" cy="731925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8">
            <a:extLst>
              <a:ext uri="{FF2B5EF4-FFF2-40B4-BE49-F238E27FC236}">
                <a16:creationId xmlns:a16="http://schemas.microsoft.com/office/drawing/2014/main" id="{092A1E32-C48D-5BD5-5C76-86BC8AD7AA30}"/>
              </a:ext>
            </a:extLst>
          </p:cNvPr>
          <p:cNvCxnSpPr>
            <a:cxnSpLocks/>
          </p:cNvCxnSpPr>
          <p:nvPr/>
        </p:nvCxnSpPr>
        <p:spPr>
          <a:xfrm flipH="1" flipV="1">
            <a:off x="3755221" y="3130072"/>
            <a:ext cx="1723740" cy="1881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8">
            <a:extLst>
              <a:ext uri="{FF2B5EF4-FFF2-40B4-BE49-F238E27FC236}">
                <a16:creationId xmlns:a16="http://schemas.microsoft.com/office/drawing/2014/main" id="{CBE2E498-05E5-CC4A-3BF0-C134A429CB5C}"/>
              </a:ext>
            </a:extLst>
          </p:cNvPr>
          <p:cNvCxnSpPr>
            <a:cxnSpLocks/>
          </p:cNvCxnSpPr>
          <p:nvPr/>
        </p:nvCxnSpPr>
        <p:spPr>
          <a:xfrm flipH="1" flipV="1">
            <a:off x="6737368" y="3308810"/>
            <a:ext cx="1366260" cy="282224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8">
            <a:extLst>
              <a:ext uri="{FF2B5EF4-FFF2-40B4-BE49-F238E27FC236}">
                <a16:creationId xmlns:a16="http://schemas.microsoft.com/office/drawing/2014/main" id="{42837E77-5F2B-9B30-533E-8B66BDC491C2}"/>
              </a:ext>
            </a:extLst>
          </p:cNvPr>
          <p:cNvCxnSpPr>
            <a:cxnSpLocks/>
          </p:cNvCxnSpPr>
          <p:nvPr/>
        </p:nvCxnSpPr>
        <p:spPr>
          <a:xfrm flipH="1" flipV="1">
            <a:off x="6426924" y="3365255"/>
            <a:ext cx="1253371" cy="55503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18">
            <a:extLst>
              <a:ext uri="{FF2B5EF4-FFF2-40B4-BE49-F238E27FC236}">
                <a16:creationId xmlns:a16="http://schemas.microsoft.com/office/drawing/2014/main" id="{63988705-9848-62D7-33FF-559C620ACB4C}"/>
              </a:ext>
            </a:extLst>
          </p:cNvPr>
          <p:cNvCxnSpPr>
            <a:cxnSpLocks/>
          </p:cNvCxnSpPr>
          <p:nvPr/>
        </p:nvCxnSpPr>
        <p:spPr>
          <a:xfrm flipH="1" flipV="1">
            <a:off x="6219959" y="3412292"/>
            <a:ext cx="651298" cy="1364074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18">
            <a:extLst>
              <a:ext uri="{FF2B5EF4-FFF2-40B4-BE49-F238E27FC236}">
                <a16:creationId xmlns:a16="http://schemas.microsoft.com/office/drawing/2014/main" id="{2D3C7289-FEB6-8D6A-6742-913D65C553D1}"/>
              </a:ext>
            </a:extLst>
          </p:cNvPr>
          <p:cNvCxnSpPr>
            <a:cxnSpLocks/>
          </p:cNvCxnSpPr>
          <p:nvPr/>
        </p:nvCxnSpPr>
        <p:spPr>
          <a:xfrm flipH="1">
            <a:off x="4159738" y="3384070"/>
            <a:ext cx="1657890" cy="47977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18">
            <a:extLst>
              <a:ext uri="{FF2B5EF4-FFF2-40B4-BE49-F238E27FC236}">
                <a16:creationId xmlns:a16="http://schemas.microsoft.com/office/drawing/2014/main" id="{CAAE955A-8AA2-AD03-D9D4-A0DF67082673}"/>
              </a:ext>
            </a:extLst>
          </p:cNvPr>
          <p:cNvCxnSpPr>
            <a:cxnSpLocks/>
          </p:cNvCxnSpPr>
          <p:nvPr/>
        </p:nvCxnSpPr>
        <p:spPr>
          <a:xfrm flipV="1">
            <a:off x="5102666" y="3468735"/>
            <a:ext cx="806852" cy="58326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18">
            <a:extLst>
              <a:ext uri="{FF2B5EF4-FFF2-40B4-BE49-F238E27FC236}">
                <a16:creationId xmlns:a16="http://schemas.microsoft.com/office/drawing/2014/main" id="{FFA6AF34-8116-6FB2-D4E8-DB671FBDD7A4}"/>
              </a:ext>
            </a:extLst>
          </p:cNvPr>
          <p:cNvCxnSpPr>
            <a:cxnSpLocks/>
          </p:cNvCxnSpPr>
          <p:nvPr/>
        </p:nvCxnSpPr>
        <p:spPr>
          <a:xfrm flipV="1">
            <a:off x="5855258" y="3525181"/>
            <a:ext cx="176555" cy="106303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21">
            <a:extLst>
              <a:ext uri="{FF2B5EF4-FFF2-40B4-BE49-F238E27FC236}">
                <a16:creationId xmlns:a16="http://schemas.microsoft.com/office/drawing/2014/main" id="{EEBEE672-5A57-9DAC-DF96-CE28039765A0}"/>
              </a:ext>
            </a:extLst>
          </p:cNvPr>
          <p:cNvCxnSpPr>
            <a:cxnSpLocks/>
          </p:cNvCxnSpPr>
          <p:nvPr/>
        </p:nvCxnSpPr>
        <p:spPr>
          <a:xfrm flipV="1">
            <a:off x="7043058" y="2737154"/>
            <a:ext cx="1324257" cy="103481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21">
            <a:extLst>
              <a:ext uri="{FF2B5EF4-FFF2-40B4-BE49-F238E27FC236}">
                <a16:creationId xmlns:a16="http://schemas.microsoft.com/office/drawing/2014/main" id="{88E4B12D-7083-5F89-D731-172019645A13}"/>
              </a:ext>
            </a:extLst>
          </p:cNvPr>
          <p:cNvCxnSpPr>
            <a:cxnSpLocks/>
          </p:cNvCxnSpPr>
          <p:nvPr/>
        </p:nvCxnSpPr>
        <p:spPr>
          <a:xfrm>
            <a:off x="7043058" y="3085229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21">
            <a:extLst>
              <a:ext uri="{FF2B5EF4-FFF2-40B4-BE49-F238E27FC236}">
                <a16:creationId xmlns:a16="http://schemas.microsoft.com/office/drawing/2014/main" id="{EFFBE5DF-5F65-3CD8-57FB-67589D22B915}"/>
              </a:ext>
            </a:extLst>
          </p:cNvPr>
          <p:cNvCxnSpPr>
            <a:cxnSpLocks/>
          </p:cNvCxnSpPr>
          <p:nvPr/>
        </p:nvCxnSpPr>
        <p:spPr>
          <a:xfrm>
            <a:off x="6422167" y="3489747"/>
            <a:ext cx="872703" cy="790221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21">
            <a:extLst>
              <a:ext uri="{FF2B5EF4-FFF2-40B4-BE49-F238E27FC236}">
                <a16:creationId xmlns:a16="http://schemas.microsoft.com/office/drawing/2014/main" id="{7585DC28-3389-9D1A-CB6C-B032285B61DA}"/>
              </a:ext>
            </a:extLst>
          </p:cNvPr>
          <p:cNvCxnSpPr>
            <a:cxnSpLocks/>
          </p:cNvCxnSpPr>
          <p:nvPr/>
        </p:nvCxnSpPr>
        <p:spPr>
          <a:xfrm flipV="1">
            <a:off x="5472021" y="3593228"/>
            <a:ext cx="439962" cy="771407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21">
            <a:extLst>
              <a:ext uri="{FF2B5EF4-FFF2-40B4-BE49-F238E27FC236}">
                <a16:creationId xmlns:a16="http://schemas.microsoft.com/office/drawing/2014/main" id="{AB8DC423-58F3-2853-7BD7-E5099595C87F}"/>
              </a:ext>
            </a:extLst>
          </p:cNvPr>
          <p:cNvCxnSpPr>
            <a:cxnSpLocks/>
          </p:cNvCxnSpPr>
          <p:nvPr/>
        </p:nvCxnSpPr>
        <p:spPr>
          <a:xfrm>
            <a:off x="4173798" y="2163302"/>
            <a:ext cx="1484184" cy="677332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21">
            <a:extLst>
              <a:ext uri="{FF2B5EF4-FFF2-40B4-BE49-F238E27FC236}">
                <a16:creationId xmlns:a16="http://schemas.microsoft.com/office/drawing/2014/main" id="{87429216-B616-0B31-B5E7-9E5305725EB8}"/>
              </a:ext>
            </a:extLst>
          </p:cNvPr>
          <p:cNvCxnSpPr>
            <a:cxnSpLocks/>
          </p:cNvCxnSpPr>
          <p:nvPr/>
        </p:nvCxnSpPr>
        <p:spPr>
          <a:xfrm>
            <a:off x="3788094" y="2492561"/>
            <a:ext cx="1794627" cy="451555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20">
            <a:extLst>
              <a:ext uri="{FF2B5EF4-FFF2-40B4-BE49-F238E27FC236}">
                <a16:creationId xmlns:a16="http://schemas.microsoft.com/office/drawing/2014/main" id="{5669D545-A98A-7E30-93B9-7CEACC04E563}"/>
              </a:ext>
            </a:extLst>
          </p:cNvPr>
          <p:cNvCxnSpPr>
            <a:cxnSpLocks/>
          </p:cNvCxnSpPr>
          <p:nvPr/>
        </p:nvCxnSpPr>
        <p:spPr>
          <a:xfrm>
            <a:off x="6146887" y="3557708"/>
            <a:ext cx="82480" cy="1100668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20">
            <a:extLst>
              <a:ext uri="{FF2B5EF4-FFF2-40B4-BE49-F238E27FC236}">
                <a16:creationId xmlns:a16="http://schemas.microsoft.com/office/drawing/2014/main" id="{3A4D392C-31BF-F168-A8FC-5FA50D529D6F}"/>
              </a:ext>
            </a:extLst>
          </p:cNvPr>
          <p:cNvCxnSpPr>
            <a:cxnSpLocks/>
          </p:cNvCxnSpPr>
          <p:nvPr/>
        </p:nvCxnSpPr>
        <p:spPr>
          <a:xfrm flipH="1">
            <a:off x="4206775" y="3228450"/>
            <a:ext cx="1469741" cy="348074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20">
            <a:extLst>
              <a:ext uri="{FF2B5EF4-FFF2-40B4-BE49-F238E27FC236}">
                <a16:creationId xmlns:a16="http://schemas.microsoft.com/office/drawing/2014/main" id="{43EFD694-E128-A0E9-B057-AE24014A07FE}"/>
              </a:ext>
            </a:extLst>
          </p:cNvPr>
          <p:cNvCxnSpPr>
            <a:cxnSpLocks/>
          </p:cNvCxnSpPr>
          <p:nvPr/>
        </p:nvCxnSpPr>
        <p:spPr>
          <a:xfrm flipH="1" flipV="1">
            <a:off x="3698774" y="2786303"/>
            <a:ext cx="1676705" cy="206961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AC3AEEC-2AEB-9D4B-6B6B-DDBC71F26CDA}"/>
              </a:ext>
            </a:extLst>
          </p:cNvPr>
          <p:cNvSpPr txBox="1"/>
          <p:nvPr/>
        </p:nvSpPr>
        <p:spPr>
          <a:xfrm>
            <a:off x="184951" y="6543673"/>
            <a:ext cx="2268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1000" u="sng" dirty="0">
                <a:solidFill>
                  <a:srgbClr val="41358B"/>
                </a:solidFill>
              </a:rPr>
              <a:t>Document de travail 26,02,2026</a:t>
            </a:r>
          </a:p>
        </p:txBody>
      </p:sp>
    </p:spTree>
    <p:extLst>
      <p:ext uri="{BB962C8B-B14F-4D97-AF65-F5344CB8AC3E}">
        <p14:creationId xmlns:p14="http://schemas.microsoft.com/office/powerpoint/2010/main" val="281816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583A-CD49-8F25-4528-D0012472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CF1D8BB-BE12-5B2A-951D-E81388499ACD}"/>
              </a:ext>
            </a:extLst>
          </p:cNvPr>
          <p:cNvSpPr txBox="1"/>
          <p:nvPr/>
        </p:nvSpPr>
        <p:spPr>
          <a:xfrm>
            <a:off x="0" y="1783914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/>
              <a:t>Cadre à copier coller/déplacer/Ajuster sur les </a:t>
            </a:r>
          </a:p>
          <a:p>
            <a:pPr marL="0" indent="0" algn="l">
              <a:buFontTx/>
              <a:buNone/>
            </a:pPr>
            <a:endParaRPr lang="fr-FR" sz="800" u="sng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2240EE-A667-FDEB-7110-5B0AC392F06E}"/>
              </a:ext>
            </a:extLst>
          </p:cNvPr>
          <p:cNvSpPr txBox="1"/>
          <p:nvPr/>
        </p:nvSpPr>
        <p:spPr>
          <a:xfrm>
            <a:off x="0" y="2952551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 dirty="0"/>
              <a:t>Représentation de votre organisation à déplacer sur l’échelle ci dessous</a:t>
            </a:r>
          </a:p>
          <a:p>
            <a:pPr marL="0" indent="0" algn="l">
              <a:buFontTx/>
              <a:buNone/>
            </a:pPr>
            <a:endParaRPr lang="fr-FR" sz="800" u="sng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611963-045E-0F95-FF77-5318D34B0665}"/>
              </a:ext>
            </a:extLst>
          </p:cNvPr>
          <p:cNvSpPr txBox="1"/>
          <p:nvPr/>
        </p:nvSpPr>
        <p:spPr>
          <a:xfrm>
            <a:off x="10336794" y="1311175"/>
            <a:ext cx="1806222" cy="3339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900" b="1"/>
              <a:t>Flèches à copier coller/déplacer/Ajuster</a:t>
            </a:r>
          </a:p>
          <a:p>
            <a:pPr marL="0" indent="0" algn="ctr">
              <a:buFontTx/>
              <a:buNone/>
            </a:pPr>
            <a:r>
              <a:rPr lang="fr-FR" sz="900" b="1"/>
              <a:t>« au cœur des compétences »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avec d’autres structures compétentes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avec d’autres structures compétentes 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8B236C1-8B09-0D24-B2D2-1E1B9E10C7ED}"/>
              </a:ext>
            </a:extLst>
          </p:cNvPr>
          <p:cNvCxnSpPr>
            <a:cxnSpLocks/>
          </p:cNvCxnSpPr>
          <p:nvPr/>
        </p:nvCxnSpPr>
        <p:spPr>
          <a:xfrm>
            <a:off x="10425376" y="21686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36CA92C-EAA9-C371-B446-23AE00BE3F97}"/>
              </a:ext>
            </a:extLst>
          </p:cNvPr>
          <p:cNvCxnSpPr>
            <a:cxnSpLocks/>
          </p:cNvCxnSpPr>
          <p:nvPr/>
        </p:nvCxnSpPr>
        <p:spPr>
          <a:xfrm>
            <a:off x="10577776" y="23210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889F140-7C3A-E739-561E-C9FB0BE5854D}"/>
              </a:ext>
            </a:extLst>
          </p:cNvPr>
          <p:cNvCxnSpPr>
            <a:cxnSpLocks/>
          </p:cNvCxnSpPr>
          <p:nvPr/>
        </p:nvCxnSpPr>
        <p:spPr>
          <a:xfrm>
            <a:off x="10425376" y="29349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201AA3A-08CA-5640-007A-E4CA01253447}"/>
              </a:ext>
            </a:extLst>
          </p:cNvPr>
          <p:cNvCxnSpPr>
            <a:cxnSpLocks/>
          </p:cNvCxnSpPr>
          <p:nvPr/>
        </p:nvCxnSpPr>
        <p:spPr>
          <a:xfrm>
            <a:off x="10577776" y="30873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CD7B083-B7D9-C49A-CF9D-01B0D0322BF4}"/>
              </a:ext>
            </a:extLst>
          </p:cNvPr>
          <p:cNvCxnSpPr>
            <a:cxnSpLocks/>
          </p:cNvCxnSpPr>
          <p:nvPr/>
        </p:nvCxnSpPr>
        <p:spPr>
          <a:xfrm>
            <a:off x="10570836" y="36496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4AD6FCE-038D-6CDC-03B1-36314BD996AF}"/>
              </a:ext>
            </a:extLst>
          </p:cNvPr>
          <p:cNvCxnSpPr>
            <a:cxnSpLocks/>
          </p:cNvCxnSpPr>
          <p:nvPr/>
        </p:nvCxnSpPr>
        <p:spPr>
          <a:xfrm>
            <a:off x="10723236" y="38020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55B6C3-BCA1-3C6A-EA59-E0566B61F3D7}"/>
              </a:ext>
            </a:extLst>
          </p:cNvPr>
          <p:cNvCxnSpPr>
            <a:cxnSpLocks/>
          </p:cNvCxnSpPr>
          <p:nvPr/>
        </p:nvCxnSpPr>
        <p:spPr>
          <a:xfrm>
            <a:off x="10570836" y="43180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B775487-EDEB-C34C-F4A2-62B5E83B927E}"/>
              </a:ext>
            </a:extLst>
          </p:cNvPr>
          <p:cNvCxnSpPr>
            <a:cxnSpLocks/>
          </p:cNvCxnSpPr>
          <p:nvPr/>
        </p:nvCxnSpPr>
        <p:spPr>
          <a:xfrm>
            <a:off x="10723236" y="44704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6B37B22-468B-A9AB-3529-F758DFA20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3</a:t>
            </a:r>
            <a:endParaRPr lang="en-US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1DCA7560-943F-786B-650F-18D25A6F5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6002" y="2251008"/>
            <a:ext cx="1806128" cy="275342"/>
          </a:xfrm>
        </p:spPr>
        <p:txBody>
          <a:bodyPr>
            <a:normAutofit/>
          </a:bodyPr>
          <a:lstStyle/>
          <a:p>
            <a:r>
              <a:rPr lang="fr-FR"/>
              <a:t>SAGE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D4643CAB-9296-5B9C-8F36-F2DDEB64F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/>
              <a:t>Besoin d’une appropriation plus transversale des problématiques liées au Cycle de l’Eau par les politiques publiques :</a:t>
            </a:r>
          </a:p>
          <a:p>
            <a:pPr marL="285750" indent="-285750">
              <a:buFontTx/>
              <a:buChar char="-"/>
            </a:pPr>
            <a:r>
              <a:rPr lang="fr-FR"/>
              <a:t>Habitat/Urbanisme/Aménagement (SCOIT PLU Pol de la Ville)</a:t>
            </a:r>
          </a:p>
          <a:p>
            <a:pPr marL="285750" indent="-285750">
              <a:buFontTx/>
              <a:buChar char="-"/>
            </a:pPr>
            <a:r>
              <a:rPr lang="fr-FR"/>
              <a:t>Développement économique</a:t>
            </a:r>
          </a:p>
          <a:p>
            <a:pPr marL="285750" indent="-285750">
              <a:buFontTx/>
              <a:buChar char="-"/>
            </a:pPr>
            <a:r>
              <a:rPr lang="fr-FR"/>
              <a:t>Espaces verts et voirie</a:t>
            </a:r>
          </a:p>
          <a:p>
            <a:pPr marL="285750" indent="-285750">
              <a:buFontTx/>
              <a:buChar char="-"/>
            </a:pPr>
            <a:r>
              <a:rPr lang="fr-FR"/>
              <a:t>Agriculture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23870A9-476E-6379-97D6-8AF6A473F5D0}"/>
              </a:ext>
            </a:extLst>
          </p:cNvPr>
          <p:cNvSpPr/>
          <p:nvPr/>
        </p:nvSpPr>
        <p:spPr>
          <a:xfrm>
            <a:off x="4131129" y="1436914"/>
            <a:ext cx="1085850" cy="138793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F6A831F-DA96-F57D-385C-14D949A2397E}"/>
              </a:ext>
            </a:extLst>
          </p:cNvPr>
          <p:cNvSpPr/>
          <p:nvPr/>
        </p:nvSpPr>
        <p:spPr>
          <a:xfrm>
            <a:off x="3279322" y="1798850"/>
            <a:ext cx="1085850" cy="138793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9925ACA-D66C-F60C-8AED-00D2623632F0}"/>
              </a:ext>
            </a:extLst>
          </p:cNvPr>
          <p:cNvSpPr/>
          <p:nvPr/>
        </p:nvSpPr>
        <p:spPr>
          <a:xfrm>
            <a:off x="5622472" y="1474694"/>
            <a:ext cx="1085850" cy="138793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2559C6A-873E-3AD1-2C74-586DD10E25A3}"/>
              </a:ext>
            </a:extLst>
          </p:cNvPr>
          <p:cNvSpPr/>
          <p:nvPr/>
        </p:nvSpPr>
        <p:spPr>
          <a:xfrm>
            <a:off x="5879090" y="1851918"/>
            <a:ext cx="1085850" cy="138793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BC8E813-7DB3-094A-821A-C54F736A9898}"/>
              </a:ext>
            </a:extLst>
          </p:cNvPr>
          <p:cNvSpPr/>
          <p:nvPr/>
        </p:nvSpPr>
        <p:spPr>
          <a:xfrm>
            <a:off x="7113815" y="1182598"/>
            <a:ext cx="2724149" cy="952977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C10B0BF-80C3-726C-D63B-1863C4974646}"/>
              </a:ext>
            </a:extLst>
          </p:cNvPr>
          <p:cNvCxnSpPr>
            <a:cxnSpLocks/>
          </p:cNvCxnSpPr>
          <p:nvPr/>
        </p:nvCxnSpPr>
        <p:spPr>
          <a:xfrm>
            <a:off x="4412140" y="1697828"/>
            <a:ext cx="1458592" cy="107642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D08A7A0-47ED-FEF8-8866-D2CFEB128F57}"/>
              </a:ext>
            </a:extLst>
          </p:cNvPr>
          <p:cNvCxnSpPr>
            <a:cxnSpLocks/>
          </p:cNvCxnSpPr>
          <p:nvPr/>
        </p:nvCxnSpPr>
        <p:spPr>
          <a:xfrm>
            <a:off x="3979024" y="2157430"/>
            <a:ext cx="1743184" cy="62735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B02203F-B4D7-353E-B3F4-896F3E9031C0}"/>
              </a:ext>
            </a:extLst>
          </p:cNvPr>
          <p:cNvCxnSpPr>
            <a:cxnSpLocks/>
          </p:cNvCxnSpPr>
          <p:nvPr/>
        </p:nvCxnSpPr>
        <p:spPr>
          <a:xfrm>
            <a:off x="3837193" y="2448623"/>
            <a:ext cx="1750194" cy="48491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F0DDAB7-89AF-C6AC-7A91-492F34C68491}"/>
              </a:ext>
            </a:extLst>
          </p:cNvPr>
          <p:cNvCxnSpPr>
            <a:cxnSpLocks/>
          </p:cNvCxnSpPr>
          <p:nvPr/>
        </p:nvCxnSpPr>
        <p:spPr>
          <a:xfrm>
            <a:off x="4133379" y="2275885"/>
            <a:ext cx="1592384" cy="564464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78071DF-DB2D-BB11-9441-BC4131374C5B}"/>
              </a:ext>
            </a:extLst>
          </p:cNvPr>
          <p:cNvCxnSpPr>
            <a:cxnSpLocks/>
          </p:cNvCxnSpPr>
          <p:nvPr/>
        </p:nvCxnSpPr>
        <p:spPr>
          <a:xfrm>
            <a:off x="3759736" y="2537934"/>
            <a:ext cx="1846234" cy="432402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BCEB3AA-8924-E736-E1DF-E48D111BEBF7}"/>
              </a:ext>
            </a:extLst>
          </p:cNvPr>
          <p:cNvCxnSpPr>
            <a:cxnSpLocks/>
          </p:cNvCxnSpPr>
          <p:nvPr/>
        </p:nvCxnSpPr>
        <p:spPr>
          <a:xfrm flipV="1">
            <a:off x="3767598" y="3045265"/>
            <a:ext cx="1849578" cy="10566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D70ED0C-4BE2-D05F-37CC-8BA4B5117CCB}"/>
              </a:ext>
            </a:extLst>
          </p:cNvPr>
          <p:cNvCxnSpPr>
            <a:cxnSpLocks/>
          </p:cNvCxnSpPr>
          <p:nvPr/>
        </p:nvCxnSpPr>
        <p:spPr>
          <a:xfrm flipV="1">
            <a:off x="4131129" y="3122864"/>
            <a:ext cx="1602284" cy="394047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6973373-983A-CACD-C686-4F0443712936}"/>
              </a:ext>
            </a:extLst>
          </p:cNvPr>
          <p:cNvCxnSpPr>
            <a:cxnSpLocks/>
          </p:cNvCxnSpPr>
          <p:nvPr/>
        </p:nvCxnSpPr>
        <p:spPr>
          <a:xfrm flipV="1">
            <a:off x="5482706" y="3275264"/>
            <a:ext cx="358283" cy="1110739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4B62EAF-41A7-8DB7-9C0B-D6A487A81C21}"/>
              </a:ext>
            </a:extLst>
          </p:cNvPr>
          <p:cNvCxnSpPr>
            <a:cxnSpLocks/>
          </p:cNvCxnSpPr>
          <p:nvPr/>
        </p:nvCxnSpPr>
        <p:spPr>
          <a:xfrm flipH="1" flipV="1">
            <a:off x="6131780" y="3292795"/>
            <a:ext cx="196819" cy="1489046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2ED1E26A-CD5B-D091-2178-B20462357D73}"/>
              </a:ext>
            </a:extLst>
          </p:cNvPr>
          <p:cNvCxnSpPr>
            <a:cxnSpLocks/>
          </p:cNvCxnSpPr>
          <p:nvPr/>
        </p:nvCxnSpPr>
        <p:spPr>
          <a:xfrm flipV="1">
            <a:off x="5818579" y="3275264"/>
            <a:ext cx="196820" cy="136232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8703D62-B20F-D4A6-0380-BCD8309FF2E8}"/>
              </a:ext>
            </a:extLst>
          </p:cNvPr>
          <p:cNvCxnSpPr>
            <a:cxnSpLocks/>
          </p:cNvCxnSpPr>
          <p:nvPr/>
        </p:nvCxnSpPr>
        <p:spPr>
          <a:xfrm flipH="1" flipV="1">
            <a:off x="6334605" y="3290714"/>
            <a:ext cx="481619" cy="148021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F95723D-0ED4-A1E4-6FCA-4476FA6B1922}"/>
              </a:ext>
            </a:extLst>
          </p:cNvPr>
          <p:cNvCxnSpPr>
            <a:cxnSpLocks/>
          </p:cNvCxnSpPr>
          <p:nvPr/>
        </p:nvCxnSpPr>
        <p:spPr>
          <a:xfrm flipH="1" flipV="1">
            <a:off x="6432535" y="3275165"/>
            <a:ext cx="837366" cy="1293927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64A06E4C-EC76-B7A8-6F81-DE528F7D162A}"/>
              </a:ext>
            </a:extLst>
          </p:cNvPr>
          <p:cNvCxnSpPr>
            <a:cxnSpLocks/>
          </p:cNvCxnSpPr>
          <p:nvPr/>
        </p:nvCxnSpPr>
        <p:spPr>
          <a:xfrm flipH="1" flipV="1">
            <a:off x="6603413" y="3279382"/>
            <a:ext cx="923192" cy="97094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BC8BC6F-751E-134D-6A52-A92C1CF88F2B}"/>
              </a:ext>
            </a:extLst>
          </p:cNvPr>
          <p:cNvCxnSpPr>
            <a:cxnSpLocks/>
          </p:cNvCxnSpPr>
          <p:nvPr/>
        </p:nvCxnSpPr>
        <p:spPr>
          <a:xfrm flipH="1" flipV="1">
            <a:off x="6892077" y="3145284"/>
            <a:ext cx="1314161" cy="504389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9EDA1FF1-9763-012C-1E2C-18A4354E1FE4}"/>
              </a:ext>
            </a:extLst>
          </p:cNvPr>
          <p:cNvCxnSpPr>
            <a:cxnSpLocks/>
          </p:cNvCxnSpPr>
          <p:nvPr/>
        </p:nvCxnSpPr>
        <p:spPr>
          <a:xfrm flipH="1" flipV="1">
            <a:off x="6948106" y="3039716"/>
            <a:ext cx="1480969" cy="95979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E8142931-4539-897B-4CBC-FB33F9680447}"/>
              </a:ext>
            </a:extLst>
          </p:cNvPr>
          <p:cNvCxnSpPr>
            <a:cxnSpLocks/>
          </p:cNvCxnSpPr>
          <p:nvPr/>
        </p:nvCxnSpPr>
        <p:spPr>
          <a:xfrm flipH="1">
            <a:off x="6917235" y="2733309"/>
            <a:ext cx="1547449" cy="18947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Espace réservé du texte 27">
            <a:extLst>
              <a:ext uri="{FF2B5EF4-FFF2-40B4-BE49-F238E27FC236}">
                <a16:creationId xmlns:a16="http://schemas.microsoft.com/office/drawing/2014/main" id="{08890772-67DA-019D-B021-06C9325478BA}"/>
              </a:ext>
            </a:extLst>
          </p:cNvPr>
          <p:cNvSpPr txBox="1">
            <a:spLocks/>
          </p:cNvSpPr>
          <p:nvPr/>
        </p:nvSpPr>
        <p:spPr>
          <a:xfrm>
            <a:off x="4709196" y="6258057"/>
            <a:ext cx="8383032" cy="3549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rgbClr val="E9713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200"/>
              <a:t>Education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200"/>
              <a:t>Santé, Alimentation </a:t>
            </a:r>
          </a:p>
        </p:txBody>
      </p:sp>
      <p:sp>
        <p:nvSpPr>
          <p:cNvPr id="69" name="Espace réservé du texte 27">
            <a:extLst>
              <a:ext uri="{FF2B5EF4-FFF2-40B4-BE49-F238E27FC236}">
                <a16:creationId xmlns:a16="http://schemas.microsoft.com/office/drawing/2014/main" id="{BDDAF080-797A-186A-9313-48F03B35FC43}"/>
              </a:ext>
            </a:extLst>
          </p:cNvPr>
          <p:cNvSpPr txBox="1">
            <a:spLocks/>
          </p:cNvSpPr>
          <p:nvPr/>
        </p:nvSpPr>
        <p:spPr>
          <a:xfrm>
            <a:off x="6614635" y="6246481"/>
            <a:ext cx="5041311" cy="3549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rgbClr val="E9713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fr-FR" sz="1200"/>
              <a:t>A noter que la transversalité déjà opérationnelle relève d’échanges entre services ; pas tant d’échange entre les élus &gt; A développer au prochain mandat ? : intéresser les élus des autres compétences aux questions liées à l’eau (enjeux/impacts). Approche plus systémique, moins en silo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C49672F8-BE91-AB0E-82F5-540CC36FB113}"/>
              </a:ext>
            </a:extLst>
          </p:cNvPr>
          <p:cNvSpPr/>
          <p:nvPr/>
        </p:nvSpPr>
        <p:spPr>
          <a:xfrm>
            <a:off x="323232" y="6107674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22">
            <a:extLst>
              <a:ext uri="{FF2B5EF4-FFF2-40B4-BE49-F238E27FC236}">
                <a16:creationId xmlns:a16="http://schemas.microsoft.com/office/drawing/2014/main" id="{0CB1B071-AD66-7524-5213-300A5A343771}"/>
              </a:ext>
            </a:extLst>
          </p:cNvPr>
          <p:cNvCxnSpPr>
            <a:cxnSpLocks/>
          </p:cNvCxnSpPr>
          <p:nvPr/>
        </p:nvCxnSpPr>
        <p:spPr>
          <a:xfrm>
            <a:off x="10723235" y="3802072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24">
            <a:extLst>
              <a:ext uri="{FF2B5EF4-FFF2-40B4-BE49-F238E27FC236}">
                <a16:creationId xmlns:a16="http://schemas.microsoft.com/office/drawing/2014/main" id="{35ED9F2C-5AAE-50D7-896B-065D11404B95}"/>
              </a:ext>
            </a:extLst>
          </p:cNvPr>
          <p:cNvCxnSpPr>
            <a:cxnSpLocks/>
          </p:cNvCxnSpPr>
          <p:nvPr/>
        </p:nvCxnSpPr>
        <p:spPr>
          <a:xfrm flipV="1">
            <a:off x="4145384" y="3181732"/>
            <a:ext cx="1660431" cy="403411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4">
            <a:extLst>
              <a:ext uri="{FF2B5EF4-FFF2-40B4-BE49-F238E27FC236}">
                <a16:creationId xmlns:a16="http://schemas.microsoft.com/office/drawing/2014/main" id="{2752B45F-BE54-95A3-3FF7-72E9EDD272B3}"/>
              </a:ext>
            </a:extLst>
          </p:cNvPr>
          <p:cNvCxnSpPr>
            <a:cxnSpLocks/>
          </p:cNvCxnSpPr>
          <p:nvPr/>
        </p:nvCxnSpPr>
        <p:spPr>
          <a:xfrm flipV="1">
            <a:off x="5254765" y="3282584"/>
            <a:ext cx="595874" cy="1120588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20">
            <a:extLst>
              <a:ext uri="{FF2B5EF4-FFF2-40B4-BE49-F238E27FC236}">
                <a16:creationId xmlns:a16="http://schemas.microsoft.com/office/drawing/2014/main" id="{2E8EF11F-41BA-E238-1389-D0FB09FF81B8}"/>
              </a:ext>
            </a:extLst>
          </p:cNvPr>
          <p:cNvCxnSpPr>
            <a:cxnSpLocks/>
          </p:cNvCxnSpPr>
          <p:nvPr/>
        </p:nvCxnSpPr>
        <p:spPr>
          <a:xfrm flipV="1">
            <a:off x="6879833" y="2426191"/>
            <a:ext cx="1492346" cy="347383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88C63F-5BD0-CB1A-54C0-72CD8DA661B7}"/>
              </a:ext>
            </a:extLst>
          </p:cNvPr>
          <p:cNvSpPr txBox="1"/>
          <p:nvPr/>
        </p:nvSpPr>
        <p:spPr>
          <a:xfrm>
            <a:off x="8581451" y="4183930"/>
            <a:ext cx="16375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u="sng">
                <a:solidFill>
                  <a:srgbClr val="8982B7"/>
                </a:solidFill>
              </a:rPr>
              <a:t>Transition </a:t>
            </a:r>
            <a:r>
              <a:rPr lang="en-US" sz="1200" u="sng" err="1">
                <a:solidFill>
                  <a:srgbClr val="8982B7"/>
                </a:solidFill>
              </a:rPr>
              <a:t>écologique</a:t>
            </a:r>
            <a:r>
              <a:rPr lang="en-US" sz="1200" u="sng">
                <a:solidFill>
                  <a:srgbClr val="8982B7"/>
                </a:solidFill>
              </a:rPr>
              <a:t> et </a:t>
            </a:r>
            <a:r>
              <a:rPr lang="en-US" sz="1200" u="sng" err="1">
                <a:solidFill>
                  <a:srgbClr val="8982B7"/>
                </a:solidFill>
              </a:rPr>
              <a:t>sociale</a:t>
            </a:r>
          </a:p>
        </p:txBody>
      </p:sp>
      <p:cxnSp>
        <p:nvCxnSpPr>
          <p:cNvPr id="33" name="Connecteur droit avec flèche 18">
            <a:extLst>
              <a:ext uri="{FF2B5EF4-FFF2-40B4-BE49-F238E27FC236}">
                <a16:creationId xmlns:a16="http://schemas.microsoft.com/office/drawing/2014/main" id="{2ACEEE66-577D-7EC0-AFFE-74A5911D006B}"/>
              </a:ext>
            </a:extLst>
          </p:cNvPr>
          <p:cNvCxnSpPr>
            <a:cxnSpLocks/>
          </p:cNvCxnSpPr>
          <p:nvPr/>
        </p:nvCxnSpPr>
        <p:spPr>
          <a:xfrm>
            <a:off x="6700539" y="3239917"/>
            <a:ext cx="1929375" cy="97491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20">
            <a:extLst>
              <a:ext uri="{FF2B5EF4-FFF2-40B4-BE49-F238E27FC236}">
                <a16:creationId xmlns:a16="http://schemas.microsoft.com/office/drawing/2014/main" id="{82B9B4D6-5870-01D5-DA2E-F027DEA3F7C7}"/>
              </a:ext>
            </a:extLst>
          </p:cNvPr>
          <p:cNvCxnSpPr>
            <a:cxnSpLocks/>
          </p:cNvCxnSpPr>
          <p:nvPr/>
        </p:nvCxnSpPr>
        <p:spPr>
          <a:xfrm flipH="1" flipV="1">
            <a:off x="5637945" y="1675397"/>
            <a:ext cx="255772" cy="997323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7728290-4FA7-42CB-89DB-90C187E9101E}"/>
              </a:ext>
            </a:extLst>
          </p:cNvPr>
          <p:cNvSpPr txBox="1"/>
          <p:nvPr/>
        </p:nvSpPr>
        <p:spPr>
          <a:xfrm>
            <a:off x="184951" y="6543673"/>
            <a:ext cx="2268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1000" u="sng" dirty="0">
                <a:solidFill>
                  <a:srgbClr val="41358B"/>
                </a:solidFill>
              </a:rPr>
              <a:t>Document de travail 26,02,2026</a:t>
            </a:r>
          </a:p>
        </p:txBody>
      </p:sp>
    </p:spTree>
    <p:extLst>
      <p:ext uri="{BB962C8B-B14F-4D97-AF65-F5344CB8AC3E}">
        <p14:creationId xmlns:p14="http://schemas.microsoft.com/office/powerpoint/2010/main" val="101996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74E54-6105-ED54-5B12-9160469D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6F8BF253-2D2F-A60A-80B2-6AB62C783F50}"/>
              </a:ext>
            </a:extLst>
          </p:cNvPr>
          <p:cNvSpPr/>
          <p:nvPr/>
        </p:nvSpPr>
        <p:spPr>
          <a:xfrm>
            <a:off x="522125" y="6008306"/>
            <a:ext cx="479394" cy="186431"/>
          </a:xfrm>
          <a:prstGeom prst="ellipse">
            <a:avLst/>
          </a:prstGeom>
          <a:ln>
            <a:solidFill>
              <a:srgbClr val="B51BA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5796ED-1E36-1DA1-29DD-DF06B859E4F0}"/>
              </a:ext>
            </a:extLst>
          </p:cNvPr>
          <p:cNvSpPr txBox="1"/>
          <p:nvPr/>
        </p:nvSpPr>
        <p:spPr>
          <a:xfrm>
            <a:off x="0" y="2952551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 dirty="0"/>
              <a:t>Représentation de votre organisation à déplacer sur l’échelle ci dessous</a:t>
            </a:r>
          </a:p>
          <a:p>
            <a:pPr marL="0" indent="0" algn="l">
              <a:buFontTx/>
              <a:buNone/>
            </a:pPr>
            <a:endParaRPr lang="fr-FR" sz="800" u="sng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A89B46-18ED-2454-688A-AAAEDF357EE2}"/>
              </a:ext>
            </a:extLst>
          </p:cNvPr>
          <p:cNvSpPr txBox="1"/>
          <p:nvPr/>
        </p:nvSpPr>
        <p:spPr>
          <a:xfrm>
            <a:off x="10336794" y="1311175"/>
            <a:ext cx="1806222" cy="3339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900" b="1"/>
              <a:t>Flèches à copier coller/déplacer/Ajuster</a:t>
            </a:r>
          </a:p>
          <a:p>
            <a:pPr marL="0" indent="0" algn="ctr">
              <a:buFontTx/>
              <a:buNone/>
            </a:pPr>
            <a:r>
              <a:rPr lang="fr-FR" sz="900" b="1"/>
              <a:t>« au cœur des compétences »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effective, avec d’autres structures compétentes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au sein de ma collectivité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r>
              <a:rPr lang="fr-FR" sz="800" u="sng"/>
              <a:t>Transversalité à développer, avec d’autres structures compétentes </a:t>
            </a:r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  <a:p>
            <a:pPr marL="0" indent="0" algn="l">
              <a:buFontTx/>
              <a:buNone/>
            </a:pPr>
            <a:endParaRPr lang="fr-FR" sz="800" u="sng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308E5D7-A256-23FA-BA8D-E80C55374BAB}"/>
              </a:ext>
            </a:extLst>
          </p:cNvPr>
          <p:cNvCxnSpPr>
            <a:cxnSpLocks/>
          </p:cNvCxnSpPr>
          <p:nvPr/>
        </p:nvCxnSpPr>
        <p:spPr>
          <a:xfrm>
            <a:off x="10425376" y="21686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B83680-D24C-6C1A-ABD8-56FAE5E9A618}"/>
              </a:ext>
            </a:extLst>
          </p:cNvPr>
          <p:cNvCxnSpPr>
            <a:cxnSpLocks/>
          </p:cNvCxnSpPr>
          <p:nvPr/>
        </p:nvCxnSpPr>
        <p:spPr>
          <a:xfrm>
            <a:off x="10577776" y="2321035"/>
            <a:ext cx="132425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25B0474-729C-9CF9-A7E2-A1133CC5AC33}"/>
              </a:ext>
            </a:extLst>
          </p:cNvPr>
          <p:cNvCxnSpPr>
            <a:cxnSpLocks/>
          </p:cNvCxnSpPr>
          <p:nvPr/>
        </p:nvCxnSpPr>
        <p:spPr>
          <a:xfrm>
            <a:off x="10425376" y="29349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F5E55D9-6285-772D-75F1-6BB5AB65AE02}"/>
              </a:ext>
            </a:extLst>
          </p:cNvPr>
          <p:cNvCxnSpPr>
            <a:cxnSpLocks/>
          </p:cNvCxnSpPr>
          <p:nvPr/>
        </p:nvCxnSpPr>
        <p:spPr>
          <a:xfrm>
            <a:off x="10577776" y="3087338"/>
            <a:ext cx="1324257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2D143B2-5A2F-0351-1FDA-23E1CE6D2527}"/>
              </a:ext>
            </a:extLst>
          </p:cNvPr>
          <p:cNvCxnSpPr>
            <a:cxnSpLocks/>
          </p:cNvCxnSpPr>
          <p:nvPr/>
        </p:nvCxnSpPr>
        <p:spPr>
          <a:xfrm>
            <a:off x="10570836" y="36496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9523706-9B2F-8E33-7DD6-0C74EC221394}"/>
              </a:ext>
            </a:extLst>
          </p:cNvPr>
          <p:cNvCxnSpPr>
            <a:cxnSpLocks/>
          </p:cNvCxnSpPr>
          <p:nvPr/>
        </p:nvCxnSpPr>
        <p:spPr>
          <a:xfrm>
            <a:off x="10723236" y="3802073"/>
            <a:ext cx="1324257" cy="0"/>
          </a:xfrm>
          <a:prstGeom prst="straightConnector1">
            <a:avLst/>
          </a:prstGeom>
          <a:ln w="38100">
            <a:solidFill>
              <a:srgbClr val="E971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73C48A4-411A-12CB-EC14-9DC0B591A129}"/>
              </a:ext>
            </a:extLst>
          </p:cNvPr>
          <p:cNvCxnSpPr>
            <a:cxnSpLocks/>
          </p:cNvCxnSpPr>
          <p:nvPr/>
        </p:nvCxnSpPr>
        <p:spPr>
          <a:xfrm>
            <a:off x="10570836" y="4318008"/>
            <a:ext cx="1324257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5E04EE9-C6FE-3212-516F-DCFCE9090226}"/>
              </a:ext>
            </a:extLst>
          </p:cNvPr>
          <p:cNvCxnSpPr>
            <a:cxnSpLocks/>
          </p:cNvCxnSpPr>
          <p:nvPr/>
        </p:nvCxnSpPr>
        <p:spPr>
          <a:xfrm>
            <a:off x="3964627" y="2438409"/>
            <a:ext cx="1600343" cy="430694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3DD80690-6FBA-8CD3-A0D4-41A1DA642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4 – Syndicat Mixte Assainissement</a:t>
            </a:r>
            <a:endParaRPr lang="en-US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E8E010BA-6485-0201-B030-0E339E1EB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3B14A4D-0E0A-3629-3152-1A2AA3C1EC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652909-3287-8088-B851-6E0EF83FD0B6}"/>
              </a:ext>
            </a:extLst>
          </p:cNvPr>
          <p:cNvSpPr txBox="1"/>
          <p:nvPr/>
        </p:nvSpPr>
        <p:spPr>
          <a:xfrm>
            <a:off x="0" y="1783914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800" u="sng"/>
              <a:t>Cadre à copier coller/déplacer/Ajuster sur les </a:t>
            </a:r>
          </a:p>
          <a:p>
            <a:pPr marL="0" indent="0" algn="l">
              <a:buFontTx/>
              <a:buNone/>
            </a:pPr>
            <a:endParaRPr lang="fr-FR" sz="800" u="sng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82B1850-E433-68EA-3110-28E378579758}"/>
              </a:ext>
            </a:extLst>
          </p:cNvPr>
          <p:cNvSpPr/>
          <p:nvPr/>
        </p:nvSpPr>
        <p:spPr>
          <a:xfrm>
            <a:off x="3821289" y="1189132"/>
            <a:ext cx="1610725" cy="363444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2E45AE-FF46-BF95-88A6-6905EAEFDE5C}"/>
              </a:ext>
            </a:extLst>
          </p:cNvPr>
          <p:cNvSpPr/>
          <p:nvPr/>
        </p:nvSpPr>
        <p:spPr>
          <a:xfrm>
            <a:off x="2852057" y="1730451"/>
            <a:ext cx="1415363" cy="468306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24">
            <a:extLst>
              <a:ext uri="{FF2B5EF4-FFF2-40B4-BE49-F238E27FC236}">
                <a16:creationId xmlns:a16="http://schemas.microsoft.com/office/drawing/2014/main" id="{142E0447-D982-766F-F47D-EE5F279C872B}"/>
              </a:ext>
            </a:extLst>
          </p:cNvPr>
          <p:cNvCxnSpPr>
            <a:cxnSpLocks/>
          </p:cNvCxnSpPr>
          <p:nvPr/>
        </p:nvCxnSpPr>
        <p:spPr>
          <a:xfrm flipH="1">
            <a:off x="5410362" y="3222494"/>
            <a:ext cx="464786" cy="1082261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24">
            <a:extLst>
              <a:ext uri="{FF2B5EF4-FFF2-40B4-BE49-F238E27FC236}">
                <a16:creationId xmlns:a16="http://schemas.microsoft.com/office/drawing/2014/main" id="{ACD39A14-1A3E-B431-D102-AED312D699CE}"/>
              </a:ext>
            </a:extLst>
          </p:cNvPr>
          <p:cNvCxnSpPr>
            <a:cxnSpLocks/>
          </p:cNvCxnSpPr>
          <p:nvPr/>
        </p:nvCxnSpPr>
        <p:spPr>
          <a:xfrm flipH="1">
            <a:off x="5808888" y="3355017"/>
            <a:ext cx="365396" cy="1258956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20">
            <a:extLst>
              <a:ext uri="{FF2B5EF4-FFF2-40B4-BE49-F238E27FC236}">
                <a16:creationId xmlns:a16="http://schemas.microsoft.com/office/drawing/2014/main" id="{1CD6DE6A-0340-A4FF-73F5-041C361C4E21}"/>
              </a:ext>
            </a:extLst>
          </p:cNvPr>
          <p:cNvCxnSpPr>
            <a:cxnSpLocks/>
          </p:cNvCxnSpPr>
          <p:nvPr/>
        </p:nvCxnSpPr>
        <p:spPr>
          <a:xfrm flipV="1">
            <a:off x="6370211" y="2159686"/>
            <a:ext cx="794171" cy="441739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2">
            <a:extLst>
              <a:ext uri="{FF2B5EF4-FFF2-40B4-BE49-F238E27FC236}">
                <a16:creationId xmlns:a16="http://schemas.microsoft.com/office/drawing/2014/main" id="{CB22E721-151B-AA29-9F07-9102F651AD1F}"/>
              </a:ext>
            </a:extLst>
          </p:cNvPr>
          <p:cNvSpPr/>
          <p:nvPr/>
        </p:nvSpPr>
        <p:spPr>
          <a:xfrm>
            <a:off x="7079115" y="1189131"/>
            <a:ext cx="2748203" cy="99112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24">
            <a:extLst>
              <a:ext uri="{FF2B5EF4-FFF2-40B4-BE49-F238E27FC236}">
                <a16:creationId xmlns:a16="http://schemas.microsoft.com/office/drawing/2014/main" id="{C423F7B1-B449-9F7B-C076-8E63C3553572}"/>
              </a:ext>
            </a:extLst>
          </p:cNvPr>
          <p:cNvCxnSpPr>
            <a:cxnSpLocks/>
          </p:cNvCxnSpPr>
          <p:nvPr/>
        </p:nvCxnSpPr>
        <p:spPr>
          <a:xfrm flipV="1">
            <a:off x="6914197" y="2725539"/>
            <a:ext cx="1511994" cy="28713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24">
            <a:extLst>
              <a:ext uri="{FF2B5EF4-FFF2-40B4-BE49-F238E27FC236}">
                <a16:creationId xmlns:a16="http://schemas.microsoft.com/office/drawing/2014/main" id="{A8BBD7AD-40EB-DFEF-6896-E6634ABF91B6}"/>
              </a:ext>
            </a:extLst>
          </p:cNvPr>
          <p:cNvCxnSpPr>
            <a:cxnSpLocks/>
          </p:cNvCxnSpPr>
          <p:nvPr/>
        </p:nvCxnSpPr>
        <p:spPr>
          <a:xfrm flipV="1">
            <a:off x="6903153" y="3089974"/>
            <a:ext cx="1523038" cy="88346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20">
            <a:extLst>
              <a:ext uri="{FF2B5EF4-FFF2-40B4-BE49-F238E27FC236}">
                <a16:creationId xmlns:a16="http://schemas.microsoft.com/office/drawing/2014/main" id="{673D4A8E-FD62-F8EF-1B39-2EB96AE02ECD}"/>
              </a:ext>
            </a:extLst>
          </p:cNvPr>
          <p:cNvCxnSpPr>
            <a:cxnSpLocks/>
          </p:cNvCxnSpPr>
          <p:nvPr/>
        </p:nvCxnSpPr>
        <p:spPr>
          <a:xfrm flipV="1">
            <a:off x="4271949" y="3131513"/>
            <a:ext cx="1291128" cy="408608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3">
            <a:extLst>
              <a:ext uri="{FF2B5EF4-FFF2-40B4-BE49-F238E27FC236}">
                <a16:creationId xmlns:a16="http://schemas.microsoft.com/office/drawing/2014/main" id="{E71EBFB2-CE01-305C-F8F5-A0C388ACA11D}"/>
              </a:ext>
            </a:extLst>
          </p:cNvPr>
          <p:cNvSpPr/>
          <p:nvPr/>
        </p:nvSpPr>
        <p:spPr>
          <a:xfrm>
            <a:off x="5955273" y="1785669"/>
            <a:ext cx="576062" cy="225350"/>
          </a:xfrm>
          <a:prstGeom prst="roundRect">
            <a:avLst/>
          </a:prstGeom>
          <a:noFill/>
          <a:ln w="28575">
            <a:solidFill>
              <a:srgbClr val="B51B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24">
            <a:extLst>
              <a:ext uri="{FF2B5EF4-FFF2-40B4-BE49-F238E27FC236}">
                <a16:creationId xmlns:a16="http://schemas.microsoft.com/office/drawing/2014/main" id="{19948224-8326-246A-5031-71E7F25AFA42}"/>
              </a:ext>
            </a:extLst>
          </p:cNvPr>
          <p:cNvCxnSpPr>
            <a:cxnSpLocks/>
          </p:cNvCxnSpPr>
          <p:nvPr/>
        </p:nvCxnSpPr>
        <p:spPr>
          <a:xfrm flipV="1">
            <a:off x="5688370" y="1676409"/>
            <a:ext cx="120517" cy="114852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56CCF77-8820-A629-5234-EA80778A1064}"/>
              </a:ext>
            </a:extLst>
          </p:cNvPr>
          <p:cNvSpPr txBox="1"/>
          <p:nvPr/>
        </p:nvSpPr>
        <p:spPr>
          <a:xfrm>
            <a:off x="184951" y="6543673"/>
            <a:ext cx="2268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fr-FR" sz="1000" u="sng" dirty="0">
                <a:solidFill>
                  <a:srgbClr val="41358B"/>
                </a:solidFill>
              </a:rPr>
              <a:t>Document de travail 26,02,2026</a:t>
            </a:r>
          </a:p>
        </p:txBody>
      </p:sp>
    </p:spTree>
    <p:extLst>
      <p:ext uri="{BB962C8B-B14F-4D97-AF65-F5344CB8AC3E}">
        <p14:creationId xmlns:p14="http://schemas.microsoft.com/office/powerpoint/2010/main" val="1457460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0F44DFF40DC49B22F1290DAC27D35" ma:contentTypeVersion="14" ma:contentTypeDescription="Crée un document." ma:contentTypeScope="" ma:versionID="b714150a94f245cf088d735c50bb5e99">
  <xsd:schema xmlns:xsd="http://www.w3.org/2001/XMLSchema" xmlns:xs="http://www.w3.org/2001/XMLSchema" xmlns:p="http://schemas.microsoft.com/office/2006/metadata/properties" xmlns:ns2="d17ac1b6-3fb5-4b17-a073-724c0a731bcf" xmlns:ns3="551e59af-c345-4516-8904-314e9b251ad6" targetNamespace="http://schemas.microsoft.com/office/2006/metadata/properties" ma:root="true" ma:fieldsID="9fb79ba096522fd2949ff0bf04a825c1" ns2:_="" ns3:_="">
    <xsd:import namespace="d17ac1b6-3fb5-4b17-a073-724c0a731bcf"/>
    <xsd:import namespace="551e59af-c345-4516-8904-314e9b251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ac1b6-3fb5-4b17-a073-724c0a731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f2dbb24c-ba1d-4294-9915-f711720db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e59af-c345-4516-8904-314e9b251ad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46a4740-0f97-450b-92bd-08bc639275ae}" ma:internalName="TaxCatchAll" ma:showField="CatchAllData" ma:web="551e59af-c345-4516-8904-314e9b251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1e59af-c345-4516-8904-314e9b251ad6" xsi:nil="true"/>
    <lcf76f155ced4ddcb4097134ff3c332f xmlns="d17ac1b6-3fb5-4b17-a073-724c0a731b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0D9066-2402-49B5-B1AE-3235D9FE0DD4}"/>
</file>

<file path=customXml/itemProps2.xml><?xml version="1.0" encoding="utf-8"?>
<ds:datastoreItem xmlns:ds="http://schemas.openxmlformats.org/officeDocument/2006/customXml" ds:itemID="{C4EF6171-9631-4A93-9F04-6F2DAEAF9397}"/>
</file>

<file path=customXml/itemProps3.xml><?xml version="1.0" encoding="utf-8"?>
<ds:datastoreItem xmlns:ds="http://schemas.openxmlformats.org/officeDocument/2006/customXml" ds:itemID="{6362E6DF-9D87-4BF3-8F12-E10A8375A2B6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479</Words>
  <Application>Microsoft Office PowerPoint</Application>
  <PresentationFormat>Grand écran</PresentationFormat>
  <Paragraphs>133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Gallien - GRAIE</dc:creator>
  <cp:lastModifiedBy>Elisabeth Gallien - GRAIE</cp:lastModifiedBy>
  <cp:revision>2</cp:revision>
  <dcterms:created xsi:type="dcterms:W3CDTF">2026-04-01T07:00:36Z</dcterms:created>
  <dcterms:modified xsi:type="dcterms:W3CDTF">2026-06-05T13:29:51Z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0x010100EF60F44DFF40DC49B22F1290DAC27D35</vt:lpwstr>
  </property>
</Properties>
</file>