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handoutMasterIdLst>
    <p:handoutMasterId r:id="rId3"/>
  </p:handoutMasterIdLst>
  <p:sldIdLst>
    <p:sldId id="262" r:id="rId2"/>
  </p:sldIdLst>
  <p:sldSz cx="32404050" cy="43205400"/>
  <p:notesSz cx="6797675" cy="9926638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1828800" indent="-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3657600" indent="-2743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5486400" indent="-4114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7315200" indent="-5486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7404"/>
    <a:srgbClr val="00A5EA"/>
    <a:srgbClr val="007E8B"/>
    <a:srgbClr val="007E8C"/>
    <a:srgbClr val="827660"/>
    <a:srgbClr val="9E927C"/>
    <a:srgbClr val="005696"/>
    <a:srgbClr val="DD00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89" autoAdjust="0"/>
    <p:restoredTop sz="94660"/>
  </p:normalViewPr>
  <p:slideViewPr>
    <p:cSldViewPr>
      <p:cViewPr varScale="1">
        <p:scale>
          <a:sx n="18" d="100"/>
          <a:sy n="18" d="100"/>
        </p:scale>
        <p:origin x="3187" y="178"/>
      </p:cViewPr>
      <p:guideLst>
        <p:guide orient="horz" pos="13608"/>
        <p:guide pos="102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D2439D7-CD7C-4FD3-AB06-FF1ADF3C415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3" tIns="47776" rIns="95553" bIns="47776" numCol="1" anchor="t" anchorCtr="0" compatLnSpc="1">
            <a:prstTxWarp prst="textNoShape">
              <a:avLst/>
            </a:prstTxWarp>
          </a:bodyPr>
          <a:lstStyle>
            <a:lvl1pPr defTabSz="955112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C362ED0D-8F8C-4DCB-B704-E873CB04DCD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3" tIns="47776" rIns="95553" bIns="47776" numCol="1" anchor="t" anchorCtr="0" compatLnSpc="1">
            <a:prstTxWarp prst="textNoShape">
              <a:avLst/>
            </a:prstTxWarp>
          </a:bodyPr>
          <a:lstStyle>
            <a:lvl1pPr algn="r" defTabSz="955112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4E29D7A1-ABB9-4923-A7C2-5155D235BDD5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3" tIns="47776" rIns="95553" bIns="47776" numCol="1" anchor="b" anchorCtr="0" compatLnSpc="1">
            <a:prstTxWarp prst="textNoShape">
              <a:avLst/>
            </a:prstTxWarp>
          </a:bodyPr>
          <a:lstStyle>
            <a:lvl1pPr defTabSz="955112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3F737E4D-5ABD-465B-92E2-CEABAA207931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53" tIns="47776" rIns="95553" bIns="47776" numCol="1" anchor="b" anchorCtr="0" compatLnSpc="1">
            <a:prstTxWarp prst="textNoShape">
              <a:avLst/>
            </a:prstTxWarp>
          </a:bodyPr>
          <a:lstStyle>
            <a:lvl1pPr algn="r" defTabSz="954088" eaLnBrk="1" hangingPunct="1">
              <a:defRPr sz="1300" smtClean="0"/>
            </a:lvl1pPr>
          </a:lstStyle>
          <a:p>
            <a:pPr>
              <a:defRPr/>
            </a:pPr>
            <a:fld id="{6503DC7F-FEFE-4CA9-AF5C-26B5E89E237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792313" y="6575266"/>
            <a:ext cx="14737122" cy="33965538"/>
          </a:xfrm>
        </p:spPr>
        <p:txBody>
          <a:bodyPr/>
          <a:lstStyle>
            <a:lvl1pPr>
              <a:defRPr sz="8000"/>
            </a:lvl1pPr>
            <a:lvl2pPr>
              <a:defRPr sz="6400"/>
            </a:lvl2pPr>
            <a:lvl3pPr>
              <a:defRPr sz="5600"/>
            </a:lvl3pPr>
            <a:lvl4pPr>
              <a:defRPr sz="5400"/>
            </a:lvl4pPr>
            <a:lvl5pPr>
              <a:defRPr sz="54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92313" y="2376564"/>
            <a:ext cx="30483130" cy="3554336"/>
          </a:xfrm>
        </p:spPr>
        <p:txBody>
          <a:bodyPr/>
          <a:lstStyle/>
          <a:p>
            <a:r>
              <a:rPr lang="fr-FR" dirty="0"/>
              <a:t>Cliquez pour modifier le style du titre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40687555-8CAE-FAB0-AE77-0390D09CF9AB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16538321" y="6575266"/>
            <a:ext cx="14737122" cy="33965538"/>
          </a:xfrm>
        </p:spPr>
        <p:txBody>
          <a:bodyPr/>
          <a:lstStyle>
            <a:lvl1pPr>
              <a:defRPr sz="8000"/>
            </a:lvl1pPr>
            <a:lvl2pPr>
              <a:defRPr sz="6400"/>
            </a:lvl2pPr>
            <a:lvl3pPr>
              <a:defRPr sz="5600"/>
            </a:lvl3pPr>
            <a:lvl4pPr>
              <a:defRPr sz="5400"/>
            </a:lvl4pPr>
            <a:lvl5pPr>
              <a:defRPr sz="54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825553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Cliquez pour modifier le style du titre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1134510" y="6913069"/>
            <a:ext cx="30122985" cy="33555728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5079867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34510" y="2592587"/>
            <a:ext cx="30122985" cy="3843235"/>
          </a:xfrm>
        </p:spPr>
        <p:txBody>
          <a:bodyPr/>
          <a:lstStyle/>
          <a:p>
            <a:r>
              <a:rPr lang="fr-FR" dirty="0"/>
              <a:t>Cliquez pour modifier le style du titre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0"/>
          </p:nvPr>
        </p:nvSpPr>
        <p:spPr>
          <a:xfrm>
            <a:off x="1134510" y="7201100"/>
            <a:ext cx="30172611" cy="32932687"/>
          </a:xfrm>
        </p:spPr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617215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 descr="Une image contenant capture d’écran, télévision&#10;&#10;Le contenu généré par l’IA peut être incorrect.">
            <a:extLst>
              <a:ext uri="{FF2B5EF4-FFF2-40B4-BE49-F238E27FC236}">
                <a16:creationId xmlns:a16="http://schemas.microsoft.com/office/drawing/2014/main" id="{DBEF54F1-8B12-9032-FE16-65E2ABBC0616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926"/>
            <a:ext cx="32493284" cy="43211326"/>
          </a:xfrm>
          <a:prstGeom prst="rect">
            <a:avLst/>
          </a:prstGeom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C245D230-21D1-485F-9470-1E841E9267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34510" y="2001935"/>
            <a:ext cx="30122985" cy="443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5751" tIns="0" rIns="365751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Cliquez pour modifier le style du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3823D9D-AEDF-4511-8156-63E1C05211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52353" y="6841061"/>
            <a:ext cx="30122985" cy="336277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365751" tIns="182875" rIns="365751" bIns="1828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dirty="0"/>
              <a:t> Cliquez pour modifier les styles du texte du masque</a:t>
            </a:r>
          </a:p>
          <a:p>
            <a:pPr lvl="1"/>
            <a:r>
              <a:rPr lang="fr-FR" altLang="fr-FR" dirty="0"/>
              <a:t>Deuxième niveau</a:t>
            </a:r>
          </a:p>
          <a:p>
            <a:pPr lvl="2"/>
            <a:r>
              <a:rPr lang="fr-FR" altLang="fr-FR" dirty="0"/>
              <a:t>Troisième niveau</a:t>
            </a:r>
          </a:p>
          <a:p>
            <a:pPr lvl="3"/>
            <a:r>
              <a:rPr lang="fr-FR" altLang="fr-FR" dirty="0"/>
              <a:t>Quatrième niveau</a:t>
            </a:r>
          </a:p>
          <a:p>
            <a:pPr lvl="4"/>
            <a:r>
              <a:rPr lang="fr-FR" alt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803536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0" r:id="rId3"/>
  </p:sldLayoutIdLst>
  <p:txStyles>
    <p:titleStyle>
      <a:lvl1pPr algn="ctr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12000" b="1">
          <a:solidFill>
            <a:srgbClr val="EC7404"/>
          </a:solidFill>
          <a:latin typeface="Century Gothic" panose="020B0502020202020204" pitchFamily="34" charset="0"/>
          <a:ea typeface="+mj-ea"/>
          <a:cs typeface="+mj-cs"/>
        </a:defRPr>
      </a:lvl1pPr>
      <a:lvl2pPr algn="ctr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14400" b="1">
          <a:solidFill>
            <a:srgbClr val="EC7404"/>
          </a:solidFill>
          <a:latin typeface="Century Gothic" panose="020B0502020202020204" pitchFamily="34" charset="0"/>
        </a:defRPr>
      </a:lvl2pPr>
      <a:lvl3pPr algn="ctr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14400" b="1">
          <a:solidFill>
            <a:srgbClr val="EC7404"/>
          </a:solidFill>
          <a:latin typeface="Century Gothic" panose="020B0502020202020204" pitchFamily="34" charset="0"/>
        </a:defRPr>
      </a:lvl3pPr>
      <a:lvl4pPr algn="ctr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14400" b="1">
          <a:solidFill>
            <a:srgbClr val="EC7404"/>
          </a:solidFill>
          <a:latin typeface="Century Gothic" panose="020B0502020202020204" pitchFamily="34" charset="0"/>
        </a:defRPr>
      </a:lvl4pPr>
      <a:lvl5pPr algn="ctr" rtl="0" eaLnBrk="0" fontAlgn="base" hangingPunct="0">
        <a:lnSpc>
          <a:spcPct val="120000"/>
        </a:lnSpc>
        <a:spcBef>
          <a:spcPct val="0"/>
        </a:spcBef>
        <a:spcAft>
          <a:spcPct val="0"/>
        </a:spcAft>
        <a:defRPr sz="14400" b="1">
          <a:solidFill>
            <a:srgbClr val="EC7404"/>
          </a:solidFill>
          <a:latin typeface="Century Gothic" panose="020B0502020202020204" pitchFamily="34" charset="0"/>
        </a:defRPr>
      </a:lvl5pPr>
      <a:lvl6pPr marL="1828800" algn="ctr" rtl="0" fontAlgn="base">
        <a:lnSpc>
          <a:spcPct val="120000"/>
        </a:lnSpc>
        <a:spcBef>
          <a:spcPct val="0"/>
        </a:spcBef>
        <a:spcAft>
          <a:spcPct val="0"/>
        </a:spcAft>
        <a:defRPr sz="14400" b="1">
          <a:solidFill>
            <a:srgbClr val="9B40A0"/>
          </a:solidFill>
          <a:latin typeface="Arial Narrow" pitchFamily="34" charset="0"/>
        </a:defRPr>
      </a:lvl6pPr>
      <a:lvl7pPr marL="3657600" algn="ctr" rtl="0" fontAlgn="base">
        <a:lnSpc>
          <a:spcPct val="120000"/>
        </a:lnSpc>
        <a:spcBef>
          <a:spcPct val="0"/>
        </a:spcBef>
        <a:spcAft>
          <a:spcPct val="0"/>
        </a:spcAft>
        <a:defRPr sz="14400" b="1">
          <a:solidFill>
            <a:srgbClr val="9B40A0"/>
          </a:solidFill>
          <a:latin typeface="Arial Narrow" pitchFamily="34" charset="0"/>
        </a:defRPr>
      </a:lvl7pPr>
      <a:lvl8pPr marL="5486400" algn="ctr" rtl="0" fontAlgn="base">
        <a:lnSpc>
          <a:spcPct val="120000"/>
        </a:lnSpc>
        <a:spcBef>
          <a:spcPct val="0"/>
        </a:spcBef>
        <a:spcAft>
          <a:spcPct val="0"/>
        </a:spcAft>
        <a:defRPr sz="14400" b="1">
          <a:solidFill>
            <a:srgbClr val="9B40A0"/>
          </a:solidFill>
          <a:latin typeface="Arial Narrow" pitchFamily="34" charset="0"/>
        </a:defRPr>
      </a:lvl8pPr>
      <a:lvl9pPr marL="7315200" algn="ctr" rtl="0" fontAlgn="base">
        <a:lnSpc>
          <a:spcPct val="120000"/>
        </a:lnSpc>
        <a:spcBef>
          <a:spcPct val="0"/>
        </a:spcBef>
        <a:spcAft>
          <a:spcPct val="0"/>
        </a:spcAft>
        <a:defRPr sz="14400" b="1">
          <a:solidFill>
            <a:srgbClr val="9B40A0"/>
          </a:solidFill>
          <a:latin typeface="Arial Narrow" pitchFamily="34" charset="0"/>
        </a:defRPr>
      </a:lvl9pPr>
    </p:titleStyle>
    <p:bodyStyle>
      <a:lvl1pPr marL="406400" indent="-406400" algn="l" rtl="0" eaLnBrk="0" fontAlgn="base" hangingPunct="0">
        <a:spcBef>
          <a:spcPct val="0"/>
        </a:spcBef>
        <a:spcAft>
          <a:spcPct val="0"/>
        </a:spcAft>
        <a:buClr>
          <a:srgbClr val="EC7404"/>
        </a:buClr>
        <a:buSzPct val="180000"/>
        <a:buChar char="•"/>
        <a:defRPr sz="8000" b="1">
          <a:solidFill>
            <a:schemeClr val="tx1"/>
          </a:solidFill>
          <a:latin typeface="Century Gothic" panose="020B0502020202020204" pitchFamily="34" charset="0"/>
          <a:ea typeface="+mn-ea"/>
          <a:cs typeface="+mn-cs"/>
        </a:defRPr>
      </a:lvl1pPr>
      <a:lvl2pPr marL="1930400" indent="-762000" algn="l" rtl="0" eaLnBrk="0" fontAlgn="base" hangingPunct="0">
        <a:spcBef>
          <a:spcPct val="20000"/>
        </a:spcBef>
        <a:spcAft>
          <a:spcPct val="0"/>
        </a:spcAft>
        <a:buClr>
          <a:srgbClr val="9E927C"/>
        </a:buClr>
        <a:buSzPct val="130000"/>
        <a:buFont typeface="Wingdings" panose="05000000000000000000" pitchFamily="2" charset="2"/>
        <a:buChar char="§"/>
        <a:defRPr sz="6400" b="1">
          <a:solidFill>
            <a:schemeClr val="tx1"/>
          </a:solidFill>
          <a:latin typeface="Century Gothic" panose="020B0502020202020204" pitchFamily="34" charset="0"/>
        </a:defRPr>
      </a:lvl2pPr>
      <a:lvl3pPr marL="3048000" indent="-355600" algn="l" rtl="0" eaLnBrk="0" fontAlgn="base" hangingPunct="0">
        <a:spcBef>
          <a:spcPct val="20000"/>
        </a:spcBef>
        <a:spcAft>
          <a:spcPct val="0"/>
        </a:spcAft>
        <a:buSzPct val="130000"/>
        <a:buChar char="•"/>
        <a:defRPr sz="5600">
          <a:solidFill>
            <a:schemeClr val="tx1"/>
          </a:solidFill>
          <a:latin typeface="Century Gothic" panose="020B0502020202020204" pitchFamily="34" charset="0"/>
        </a:defRPr>
      </a:lvl3pPr>
      <a:lvl4pPr marL="4216400" indent="-406400" algn="l" rtl="0" eaLnBrk="0" fontAlgn="base" hangingPunct="0">
        <a:spcBef>
          <a:spcPct val="20000"/>
        </a:spcBef>
        <a:spcAft>
          <a:spcPct val="0"/>
        </a:spcAft>
        <a:buFont typeface="Arial Narrow" panose="020B0606020202030204" pitchFamily="34" charset="0"/>
        <a:buChar char="­"/>
        <a:defRPr sz="5600">
          <a:solidFill>
            <a:schemeClr val="tx1"/>
          </a:solidFill>
          <a:latin typeface="Century Gothic" panose="020B0502020202020204" pitchFamily="34" charset="0"/>
        </a:defRPr>
      </a:lvl4pPr>
      <a:lvl5pPr marL="5334000" indent="-355600" algn="l" rtl="0" eaLnBrk="0" fontAlgn="base" hangingPunct="0">
        <a:spcBef>
          <a:spcPct val="20000"/>
        </a:spcBef>
        <a:spcAft>
          <a:spcPct val="0"/>
        </a:spcAft>
        <a:buChar char="»"/>
        <a:defRPr sz="5600">
          <a:solidFill>
            <a:schemeClr val="tx1"/>
          </a:solidFill>
          <a:latin typeface="Century Gothic" panose="020B0502020202020204" pitchFamily="34" charset="0"/>
        </a:defRPr>
      </a:lvl5pPr>
      <a:lvl6pPr marL="7162800" indent="-355600" algn="l" rtl="0" fontAlgn="base">
        <a:spcBef>
          <a:spcPct val="20000"/>
        </a:spcBef>
        <a:spcAft>
          <a:spcPct val="0"/>
        </a:spcAft>
        <a:buClr>
          <a:srgbClr val="99CC00"/>
        </a:buClr>
        <a:buChar char="»"/>
        <a:defRPr sz="5600">
          <a:solidFill>
            <a:schemeClr val="tx1"/>
          </a:solidFill>
          <a:latin typeface="+mn-lt"/>
        </a:defRPr>
      </a:lvl6pPr>
      <a:lvl7pPr marL="8991600" indent="-355600" algn="l" rtl="0" fontAlgn="base">
        <a:spcBef>
          <a:spcPct val="20000"/>
        </a:spcBef>
        <a:spcAft>
          <a:spcPct val="0"/>
        </a:spcAft>
        <a:buClr>
          <a:srgbClr val="99CC00"/>
        </a:buClr>
        <a:buChar char="»"/>
        <a:defRPr sz="5600">
          <a:solidFill>
            <a:schemeClr val="tx1"/>
          </a:solidFill>
          <a:latin typeface="+mn-lt"/>
        </a:defRPr>
      </a:lvl7pPr>
      <a:lvl8pPr marL="10820400" indent="-355600" algn="l" rtl="0" fontAlgn="base">
        <a:spcBef>
          <a:spcPct val="20000"/>
        </a:spcBef>
        <a:spcAft>
          <a:spcPct val="0"/>
        </a:spcAft>
        <a:buClr>
          <a:srgbClr val="99CC00"/>
        </a:buClr>
        <a:buChar char="»"/>
        <a:defRPr sz="5600">
          <a:solidFill>
            <a:schemeClr val="tx1"/>
          </a:solidFill>
          <a:latin typeface="+mn-lt"/>
        </a:defRPr>
      </a:lvl8pPr>
      <a:lvl9pPr marL="12649200" indent="-355600" algn="l" rtl="0" fontAlgn="base">
        <a:spcBef>
          <a:spcPct val="20000"/>
        </a:spcBef>
        <a:spcAft>
          <a:spcPct val="0"/>
        </a:spcAft>
        <a:buClr>
          <a:srgbClr val="99CC00"/>
        </a:buClr>
        <a:buChar char="»"/>
        <a:defRPr sz="5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52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28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16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30400" algn="l" defTabSz="365760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C14AD5-D407-6F9D-86CF-20AC2015D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25D012-08EA-8D69-BE92-B32DBA40CC83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47251881"/>
      </p:ext>
    </p:extLst>
  </p:cSld>
  <p:clrMapOvr>
    <a:masterClrMapping/>
  </p:clrMapOvr>
</p:sld>
</file>

<file path=ppt/theme/theme1.xml><?xml version="1.0" encoding="utf-8"?>
<a:theme xmlns:a="http://schemas.openxmlformats.org/drawingml/2006/main" name="1_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6548</TotalTime>
  <Words>0</Words>
  <Application>Microsoft Office PowerPoint</Application>
  <PresentationFormat>Personnalisé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Century Gothic</vt:lpstr>
      <vt:lpstr>Wingdings</vt:lpstr>
      <vt:lpstr>1_Modèle par défaut</vt:lpstr>
      <vt:lpstr>Présentation PowerPoint</vt:lpstr>
    </vt:vector>
  </TitlesOfParts>
  <Company>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laetitia-graie</dc:creator>
  <cp:lastModifiedBy>Maureen CARPENTIER - Graie</cp:lastModifiedBy>
  <cp:revision>110</cp:revision>
  <dcterms:created xsi:type="dcterms:W3CDTF">2004-04-13T13:13:33Z</dcterms:created>
  <dcterms:modified xsi:type="dcterms:W3CDTF">2025-03-31T14:10:46Z</dcterms:modified>
</cp:coreProperties>
</file>