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6CF"/>
    <a:srgbClr val="CF007F"/>
    <a:srgbClr val="007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573C7D-8307-4863-B07B-7EF2F6FAE11F}" v="6" dt="2026-06-11T14:45:04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TREUVEY - Graie" userId="574b5d6b-b6c5-4a13-a2ff-eefc0e8cc79f" providerId="ADAL" clId="{058FEAA4-32D9-46F4-8A4E-0AF18E4F17E8}"/>
    <pc:docChg chg="undo custSel modSld modMainMaster">
      <pc:chgData name="Alice TREUVEY - Graie" userId="574b5d6b-b6c5-4a13-a2ff-eefc0e8cc79f" providerId="ADAL" clId="{058FEAA4-32D9-46F4-8A4E-0AF18E4F17E8}" dt="2026-06-11T14:48:10.327" v="198" actId="1076"/>
      <pc:docMkLst>
        <pc:docMk/>
      </pc:docMkLst>
      <pc:sldChg chg="addSp delSp modSp mod">
        <pc:chgData name="Alice TREUVEY - Graie" userId="574b5d6b-b6c5-4a13-a2ff-eefc0e8cc79f" providerId="ADAL" clId="{058FEAA4-32D9-46F4-8A4E-0AF18E4F17E8}" dt="2026-06-11T14:46:09.115" v="189" actId="114"/>
        <pc:sldMkLst>
          <pc:docMk/>
          <pc:sldMk cId="3119955844" sldId="256"/>
        </pc:sldMkLst>
        <pc:spChg chg="del mod">
          <ac:chgData name="Alice TREUVEY - Graie" userId="574b5d6b-b6c5-4a13-a2ff-eefc0e8cc79f" providerId="ADAL" clId="{058FEAA4-32D9-46F4-8A4E-0AF18E4F17E8}" dt="2026-06-11T14:42:46.269" v="73" actId="478"/>
          <ac:spMkLst>
            <pc:docMk/>
            <pc:sldMk cId="3119955844" sldId="256"/>
            <ac:spMk id="2" creationId="{6AAE4A33-21F1-4633-80F0-49A21070A795}"/>
          </ac:spMkLst>
        </pc:spChg>
        <pc:spChg chg="del mod">
          <ac:chgData name="Alice TREUVEY - Graie" userId="574b5d6b-b6c5-4a13-a2ff-eefc0e8cc79f" providerId="ADAL" clId="{058FEAA4-32D9-46F4-8A4E-0AF18E4F17E8}" dt="2026-06-11T14:42:46.269" v="73" actId="478"/>
          <ac:spMkLst>
            <pc:docMk/>
            <pc:sldMk cId="3119955844" sldId="256"/>
            <ac:spMk id="3" creationId="{9D0DF517-94CA-4679-9848-39315AE307A9}"/>
          </ac:spMkLst>
        </pc:spChg>
        <pc:spChg chg="add del mod">
          <ac:chgData name="Alice TREUVEY - Graie" userId="574b5d6b-b6c5-4a13-a2ff-eefc0e8cc79f" providerId="ADAL" clId="{058FEAA4-32D9-46F4-8A4E-0AF18E4F17E8}" dt="2026-06-11T14:42:50.225" v="74" actId="478"/>
          <ac:spMkLst>
            <pc:docMk/>
            <pc:sldMk cId="3119955844" sldId="256"/>
            <ac:spMk id="5" creationId="{2AB72775-7B02-87A4-FFBE-7233A7146C62}"/>
          </ac:spMkLst>
        </pc:spChg>
        <pc:spChg chg="add del mod">
          <ac:chgData name="Alice TREUVEY - Graie" userId="574b5d6b-b6c5-4a13-a2ff-eefc0e8cc79f" providerId="ADAL" clId="{058FEAA4-32D9-46F4-8A4E-0AF18E4F17E8}" dt="2026-06-11T14:42:50.225" v="74" actId="478"/>
          <ac:spMkLst>
            <pc:docMk/>
            <pc:sldMk cId="3119955844" sldId="256"/>
            <ac:spMk id="7" creationId="{B2C1AE34-55C1-B6D1-FE09-77474089E920}"/>
          </ac:spMkLst>
        </pc:spChg>
        <pc:spChg chg="add mod">
          <ac:chgData name="Alice TREUVEY - Graie" userId="574b5d6b-b6c5-4a13-a2ff-eefc0e8cc79f" providerId="ADAL" clId="{058FEAA4-32D9-46F4-8A4E-0AF18E4F17E8}" dt="2026-06-11T14:45:21.165" v="141" actId="20577"/>
          <ac:spMkLst>
            <pc:docMk/>
            <pc:sldMk cId="3119955844" sldId="256"/>
            <ac:spMk id="8" creationId="{3226013C-0CE4-6930-D439-F2C0E25F6872}"/>
          </ac:spMkLst>
        </pc:spChg>
        <pc:spChg chg="add mod">
          <ac:chgData name="Alice TREUVEY - Graie" userId="574b5d6b-b6c5-4a13-a2ff-eefc0e8cc79f" providerId="ADAL" clId="{058FEAA4-32D9-46F4-8A4E-0AF18E4F17E8}" dt="2026-06-11T14:46:09.115" v="189" actId="114"/>
          <ac:spMkLst>
            <pc:docMk/>
            <pc:sldMk cId="3119955844" sldId="256"/>
            <ac:spMk id="9" creationId="{D08778A6-9FFC-29CE-34D1-76C688564543}"/>
          </ac:spMkLst>
        </pc:spChg>
      </pc:sldChg>
      <pc:sldChg chg="addSp delSp modSp mod">
        <pc:chgData name="Alice TREUVEY - Graie" userId="574b5d6b-b6c5-4a13-a2ff-eefc0e8cc79f" providerId="ADAL" clId="{058FEAA4-32D9-46F4-8A4E-0AF18E4F17E8}" dt="2026-06-11T14:44:01.856" v="80"/>
        <pc:sldMkLst>
          <pc:docMk/>
          <pc:sldMk cId="137408858" sldId="257"/>
        </pc:sldMkLst>
        <pc:spChg chg="del">
          <ac:chgData name="Alice TREUVEY - Graie" userId="574b5d6b-b6c5-4a13-a2ff-eefc0e8cc79f" providerId="ADAL" clId="{058FEAA4-32D9-46F4-8A4E-0AF18E4F17E8}" dt="2026-06-11T14:43:59.229" v="76" actId="478"/>
          <ac:spMkLst>
            <pc:docMk/>
            <pc:sldMk cId="137408858" sldId="257"/>
            <ac:spMk id="3" creationId="{6326547D-C0BA-4935-A60B-05ADC5F33D63}"/>
          </ac:spMkLst>
        </pc:spChg>
        <pc:spChg chg="add del mod">
          <ac:chgData name="Alice TREUVEY - Graie" userId="574b5d6b-b6c5-4a13-a2ff-eefc0e8cc79f" providerId="ADAL" clId="{058FEAA4-32D9-46F4-8A4E-0AF18E4F17E8}" dt="2026-06-11T14:44:01.617" v="79" actId="478"/>
          <ac:spMkLst>
            <pc:docMk/>
            <pc:sldMk cId="137408858" sldId="257"/>
            <ac:spMk id="5" creationId="{96FC706A-DEBB-4A64-C6FD-F5FB0EC5D66F}"/>
          </ac:spMkLst>
        </pc:spChg>
        <pc:spChg chg="add mod">
          <ac:chgData name="Alice TREUVEY - Graie" userId="574b5d6b-b6c5-4a13-a2ff-eefc0e8cc79f" providerId="ADAL" clId="{058FEAA4-32D9-46F4-8A4E-0AF18E4F17E8}" dt="2026-06-11T14:44:00.488" v="78"/>
          <ac:spMkLst>
            <pc:docMk/>
            <pc:sldMk cId="137408858" sldId="257"/>
            <ac:spMk id="6" creationId="{2F4E868B-C90A-0D3C-1DC1-55F91B72ACE3}"/>
          </ac:spMkLst>
        </pc:spChg>
        <pc:spChg chg="add mod">
          <ac:chgData name="Alice TREUVEY - Graie" userId="574b5d6b-b6c5-4a13-a2ff-eefc0e8cc79f" providerId="ADAL" clId="{058FEAA4-32D9-46F4-8A4E-0AF18E4F17E8}" dt="2026-06-11T14:44:01.856" v="80"/>
          <ac:spMkLst>
            <pc:docMk/>
            <pc:sldMk cId="137408858" sldId="257"/>
            <ac:spMk id="7" creationId="{D8E56CEC-B0B8-304D-61FA-F2E27B79CC09}"/>
          </ac:spMkLst>
        </pc:spChg>
      </pc:sldChg>
      <pc:sldChg chg="addSp delSp modSp mod">
        <pc:chgData name="Alice TREUVEY - Graie" userId="574b5d6b-b6c5-4a13-a2ff-eefc0e8cc79f" providerId="ADAL" clId="{058FEAA4-32D9-46F4-8A4E-0AF18E4F17E8}" dt="2026-06-11T14:44:24.821" v="83"/>
        <pc:sldMkLst>
          <pc:docMk/>
          <pc:sldMk cId="3925877513" sldId="258"/>
        </pc:sldMkLst>
        <pc:spChg chg="del">
          <ac:chgData name="Alice TREUVEY - Graie" userId="574b5d6b-b6c5-4a13-a2ff-eefc0e8cc79f" providerId="ADAL" clId="{058FEAA4-32D9-46F4-8A4E-0AF18E4F17E8}" dt="2026-06-11T14:44:22.993" v="81" actId="478"/>
          <ac:spMkLst>
            <pc:docMk/>
            <pc:sldMk cId="3925877513" sldId="258"/>
            <ac:spMk id="3" creationId="{6326547D-C0BA-4935-A60B-05ADC5F33D63}"/>
          </ac:spMkLst>
        </pc:spChg>
        <pc:spChg chg="add del mod">
          <ac:chgData name="Alice TREUVEY - Graie" userId="574b5d6b-b6c5-4a13-a2ff-eefc0e8cc79f" providerId="ADAL" clId="{058FEAA4-32D9-46F4-8A4E-0AF18E4F17E8}" dt="2026-06-11T14:44:24.478" v="82" actId="478"/>
          <ac:spMkLst>
            <pc:docMk/>
            <pc:sldMk cId="3925877513" sldId="258"/>
            <ac:spMk id="5" creationId="{2BB940B6-E3FD-1C69-B8AC-82926FFAD538}"/>
          </ac:spMkLst>
        </pc:spChg>
        <pc:spChg chg="add mod">
          <ac:chgData name="Alice TREUVEY - Graie" userId="574b5d6b-b6c5-4a13-a2ff-eefc0e8cc79f" providerId="ADAL" clId="{058FEAA4-32D9-46F4-8A4E-0AF18E4F17E8}" dt="2026-06-11T14:44:24.821" v="83"/>
          <ac:spMkLst>
            <pc:docMk/>
            <pc:sldMk cId="3925877513" sldId="258"/>
            <ac:spMk id="6" creationId="{FA6FA4AF-004E-2670-B6B6-94C92AE4E430}"/>
          </ac:spMkLst>
        </pc:spChg>
      </pc:sldChg>
      <pc:sldMasterChg chg="addSp delSp modSp mod modSldLayout">
        <pc:chgData name="Alice TREUVEY - Graie" userId="574b5d6b-b6c5-4a13-a2ff-eefc0e8cc79f" providerId="ADAL" clId="{058FEAA4-32D9-46F4-8A4E-0AF18E4F17E8}" dt="2026-06-11T14:48:10.327" v="198" actId="1076"/>
        <pc:sldMasterMkLst>
          <pc:docMk/>
          <pc:sldMasterMk cId="4287309629" sldId="2147483648"/>
        </pc:sldMasterMkLst>
        <pc:picChg chg="add mod">
          <ac:chgData name="Alice TREUVEY - Graie" userId="574b5d6b-b6c5-4a13-a2ff-eefc0e8cc79f" providerId="ADAL" clId="{058FEAA4-32D9-46F4-8A4E-0AF18E4F17E8}" dt="2026-06-11T14:48:10.327" v="198" actId="1076"/>
          <ac:picMkLst>
            <pc:docMk/>
            <pc:sldMasterMk cId="4287309629" sldId="2147483648"/>
            <ac:picMk id="7" creationId="{24E79772-6253-576C-8A3A-268682553125}"/>
          </ac:picMkLst>
        </pc:picChg>
        <pc:picChg chg="del">
          <ac:chgData name="Alice TREUVEY - Graie" userId="574b5d6b-b6c5-4a13-a2ff-eefc0e8cc79f" providerId="ADAL" clId="{058FEAA4-32D9-46F4-8A4E-0AF18E4F17E8}" dt="2026-06-11T14:47:42.490" v="192" actId="478"/>
          <ac:picMkLst>
            <pc:docMk/>
            <pc:sldMasterMk cId="4287309629" sldId="2147483648"/>
            <ac:picMk id="8" creationId="{8AC96945-2BAE-48CA-B1F8-8423382455F2}"/>
          </ac:picMkLst>
        </pc:picChg>
        <pc:picChg chg="add del">
          <ac:chgData name="Alice TREUVEY - Graie" userId="574b5d6b-b6c5-4a13-a2ff-eefc0e8cc79f" providerId="ADAL" clId="{058FEAA4-32D9-46F4-8A4E-0AF18E4F17E8}" dt="2026-06-11T14:47:39.985" v="191" actId="478"/>
          <ac:picMkLst>
            <pc:docMk/>
            <pc:sldMasterMk cId="4287309629" sldId="2147483648"/>
            <ac:picMk id="12" creationId="{AE2041BA-5192-480A-8AE5-6523C380C81F}"/>
          </ac:picMkLst>
        </pc:picChg>
        <pc:sldLayoutChg chg="addSp delSp modSp mod">
          <pc:chgData name="Alice TREUVEY - Graie" userId="574b5d6b-b6c5-4a13-a2ff-eefc0e8cc79f" providerId="ADAL" clId="{058FEAA4-32D9-46F4-8A4E-0AF18E4F17E8}" dt="2026-06-11T14:40:01.076" v="2" actId="1076"/>
          <pc:sldLayoutMkLst>
            <pc:docMk/>
            <pc:sldMasterMk cId="4287309629" sldId="2147483648"/>
            <pc:sldLayoutMk cId="2282972430" sldId="2147483649"/>
          </pc:sldLayoutMkLst>
          <pc:picChg chg="add mod">
            <ac:chgData name="Alice TREUVEY - Graie" userId="574b5d6b-b6c5-4a13-a2ff-eefc0e8cc79f" providerId="ADAL" clId="{058FEAA4-32D9-46F4-8A4E-0AF18E4F17E8}" dt="2026-06-11T14:40:01.076" v="2" actId="1076"/>
            <ac:picMkLst>
              <pc:docMk/>
              <pc:sldMasterMk cId="4287309629" sldId="2147483648"/>
              <pc:sldLayoutMk cId="2282972430" sldId="2147483649"/>
              <ac:picMk id="8" creationId="{1E2E2120-3676-65D6-BCC6-508AD8AEE9C3}"/>
            </ac:picMkLst>
          </pc:picChg>
          <pc:picChg chg="del">
            <ac:chgData name="Alice TREUVEY - Graie" userId="574b5d6b-b6c5-4a13-a2ff-eefc0e8cc79f" providerId="ADAL" clId="{058FEAA4-32D9-46F4-8A4E-0AF18E4F17E8}" dt="2026-06-11T14:39:57.429" v="1" actId="478"/>
            <ac:picMkLst>
              <pc:docMk/>
              <pc:sldMasterMk cId="4287309629" sldId="2147483648"/>
              <pc:sldLayoutMk cId="2282972430" sldId="2147483649"/>
              <ac:picMk id="9" creationId="{AE246A5B-52EA-400F-9B63-623E64951859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04A81B5-D1F1-4DE7-917C-7CBC22B21C8A}"/>
              </a:ext>
            </a:extLst>
          </p:cNvPr>
          <p:cNvSpPr/>
          <p:nvPr userDrawn="1"/>
        </p:nvSpPr>
        <p:spPr>
          <a:xfrm>
            <a:off x="9478108" y="0"/>
            <a:ext cx="2713892" cy="18858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E87121F-D982-49EB-A212-6A65CDFCC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01361"/>
            <a:ext cx="9144000" cy="2147155"/>
          </a:xfrm>
          <a:prstGeom prst="rect">
            <a:avLst/>
          </a:prstGeom>
        </p:spPr>
        <p:txBody>
          <a:bodyPr anchor="b"/>
          <a:lstStyle>
            <a:lvl1pPr algn="ctr">
              <a:defRPr sz="4800" b="1">
                <a:solidFill>
                  <a:srgbClr val="00708E"/>
                </a:solidFill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28B1BB-DC41-4A0F-8BE1-B6CC9C87F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59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CF007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E94574-6257-4C79-BFC3-A5DA586C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590700-D4A5-41DD-A977-C69BBD0A7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62A11D-36A1-4811-B1CD-618F8207B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3794312C-9E07-4E23-A056-92AC14D609BF}"/>
              </a:ext>
            </a:extLst>
          </p:cNvPr>
          <p:cNvSpPr/>
          <p:nvPr userDrawn="1"/>
        </p:nvSpPr>
        <p:spPr>
          <a:xfrm>
            <a:off x="8932985" y="132315"/>
            <a:ext cx="2576146" cy="162117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2173C7B-A076-4623-8000-B1CD262C95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488" y="399666"/>
            <a:ext cx="2733710" cy="109502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E2E2120-3676-65D6-BCC6-508AD8AEE9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581"/>
            <a:ext cx="12192000" cy="213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97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552055-8DB4-4DD2-B433-1E6207A6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71" y="353014"/>
            <a:ext cx="11481471" cy="104545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F1C92C-F0EA-4BAD-9634-C4E17B228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EB1DB9-BA95-4369-B58D-A5C18D5AF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658C01-D39C-4911-B238-E1262C797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47079-EA9F-485B-AE5E-6C3452CC3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37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80963-0A92-465B-8452-C3B8760B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CD5CE4-C6C0-4AD0-B83F-94FC7F890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D0B78-F900-4946-9C1F-70220C2EF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96236C-4ECF-4075-AA07-95AE92E2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EE2C9B-3142-47B9-87F4-A720EC802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365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5FE43-3D11-44A4-8FDC-E0AFF636D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72" y="365125"/>
            <a:ext cx="11481472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8C1442-A44B-4F18-846B-9AFFEA11BA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9672" y="1825625"/>
            <a:ext cx="5620128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0E3AAED-B361-4E63-9813-20A13246B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08944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1FD191-7536-4EE6-9F15-129573F83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1CB7C0-6A60-4574-9C32-9BE20AEE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2B7E1C-0768-4252-85EB-6D7D18CF7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22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8093B-7604-4151-964C-FAB4E0A9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72" y="365125"/>
            <a:ext cx="11481472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5EA103-8C40-46C8-A155-23D3365FE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9672" y="1681163"/>
            <a:ext cx="559790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9EAEF5-3501-4399-B33F-7C1BC6865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9672" y="2505075"/>
            <a:ext cx="5597903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B745DD8-DBEF-4B45-89ED-0DD4620A6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7089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9B0E5EF-4327-4AB8-837F-C290845D23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708944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847045C-3FD3-4923-BCDC-7F68CC03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4E40A8-1A18-408A-A3E1-4BE23250A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5332546-9299-455C-B8A8-17217022F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72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D147C1-91EF-48D8-B350-6E871DFF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72" y="365125"/>
            <a:ext cx="10954128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70BB61-99A4-4E07-A323-A4B92F495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07C871-C608-49F2-886C-BD108A49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BE8A95-7BCC-40AF-9A35-3EA64E7A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31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51C56E4-AB40-4FED-B04A-1ED10EA3F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93B0564-22B0-48D2-8F94-C19D4A118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A78F42-D986-4583-A14C-FDCB8820A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32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4B114E-C1AB-4B6B-BEA5-DB06E5912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0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2FA664B-3A2A-4417-93FC-FE2ED9449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ACC7B0-00DE-486D-B4DE-537B58F5F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097A6B-2CCD-4947-92F9-3A540ABA4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D294D0-803B-4936-B860-F5827CDAD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A4BCF9-3B17-424E-AEA8-AC3B81908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15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ADB7CC-F2A6-40BB-8836-02411B6E0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9672" y="1577854"/>
            <a:ext cx="11481472" cy="4599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FA6EEA-BFF6-4C4A-A72E-654D0A12C7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967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A0806-D61A-432C-90E4-13AAE15A4CA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C7B355-76DD-4F86-868E-3DB211307C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60A9BA-0D31-44AF-94C6-071BF7605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7944" y="63516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E2041BA-5192-480A-8AE5-6523C380C8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6"/>
          <a:stretch/>
        </p:blipFill>
        <p:spPr>
          <a:xfrm>
            <a:off x="0" y="0"/>
            <a:ext cx="12192000" cy="119901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4E79772-6253-576C-8A3A-268682553125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068" y="64428"/>
            <a:ext cx="1227490" cy="95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30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3226013C-0CE4-6930-D439-F2C0E25F68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01361"/>
            <a:ext cx="9144000" cy="2147155"/>
          </a:xfrm>
        </p:spPr>
        <p:txBody>
          <a:bodyPr/>
          <a:lstStyle/>
          <a:p>
            <a:r>
              <a:rPr lang="fr-FR" dirty="0"/>
              <a:t>A0 Titre session</a:t>
            </a:r>
            <a:br>
              <a:rPr lang="fr-FR" dirty="0"/>
            </a:br>
            <a:r>
              <a:rPr lang="fr-FR" i="1" dirty="0">
                <a:solidFill>
                  <a:srgbClr val="00B6CF"/>
                </a:solidFill>
              </a:rPr>
              <a:t>A0 Session Title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08778A6-9FFC-29CE-34D1-76C688564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592"/>
            <a:ext cx="9144000" cy="1655762"/>
          </a:xfrm>
        </p:spPr>
        <p:txBody>
          <a:bodyPr/>
          <a:lstStyle/>
          <a:p>
            <a:r>
              <a:rPr lang="fr-FR" dirty="0"/>
              <a:t>Prénom Nom co-présidents </a:t>
            </a:r>
            <a:br>
              <a:rPr lang="fr-FR" dirty="0"/>
            </a:br>
            <a:r>
              <a:rPr lang="fr-FR" i="1" dirty="0" err="1"/>
              <a:t>Firstname</a:t>
            </a:r>
            <a:r>
              <a:rPr lang="fr-FR" i="1" dirty="0"/>
              <a:t> Lastname </a:t>
            </a:r>
            <a:r>
              <a:rPr lang="fr-FR" i="1" dirty="0" err="1"/>
              <a:t>co</a:t>
            </a:r>
            <a:r>
              <a:rPr lang="fr-FR" i="1" dirty="0"/>
              <a:t>-chairs </a:t>
            </a:r>
            <a:r>
              <a:rPr lang="fr-FR" dirty="0"/>
              <a:t>	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11995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6175A7-CA76-47E1-89A0-BEEE3664E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Points forts de la session / </a:t>
            </a:r>
            <a:r>
              <a:rPr lang="fr-FR" i="1" dirty="0"/>
              <a:t>Key points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D8E56CEC-B0B8-304D-61FA-F2E27B79C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672" y="1577854"/>
            <a:ext cx="11481472" cy="4599109"/>
          </a:xfrm>
        </p:spPr>
        <p:txBody>
          <a:bodyPr/>
          <a:lstStyle/>
          <a:p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Vous indiquerez sur cette diapo les conclusions, les avancées et les résultats principaux de la session que vous avez animée. Ne pas mettre plus de 4 points : soyez sélectifs, synthétiques et évitez les longues phrases.</a:t>
            </a:r>
          </a:p>
          <a:p>
            <a:r>
              <a:rPr lang="en-US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Please indicate on this slide the main conclusions, advances and results of your session. Don't use more than 4 points: be selective, synthetic and avoid long sentences.</a:t>
            </a:r>
            <a:endParaRPr lang="fr-FR" sz="1800" i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/>
              <a:t>Besoin d’animation et de sensibilisation / formation à très long terme</a:t>
            </a:r>
          </a:p>
          <a:p>
            <a:r>
              <a:rPr lang="fr-FR" dirty="0"/>
              <a:t>Freins internes et techniques plus importants les freins externes</a:t>
            </a:r>
          </a:p>
          <a:p>
            <a:r>
              <a:rPr lang="fr-FR" dirty="0"/>
              <a:t>Besoin d’accompagnements des projets jusqu’à celui du citoyen </a:t>
            </a:r>
          </a:p>
          <a:p>
            <a:r>
              <a:rPr lang="fr-FR" dirty="0"/>
              <a:t>Des stratégies qui partent de la volonté politique ou de la mobilisation citoyenne </a:t>
            </a:r>
          </a:p>
        </p:txBody>
      </p:sp>
    </p:spTree>
    <p:extLst>
      <p:ext uri="{BB962C8B-B14F-4D97-AF65-F5344CB8AC3E}">
        <p14:creationId xmlns:p14="http://schemas.microsoft.com/office/powerpoint/2010/main" val="13740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6175A7-CA76-47E1-89A0-BEEE3664E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Perspectives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FA6FA4AF-004E-2670-B6B6-94C92AE4E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672" y="1577854"/>
            <a:ext cx="11481472" cy="4599109"/>
          </a:xfrm>
        </p:spPr>
        <p:txBody>
          <a:bodyPr>
            <a:normAutofit lnSpcReduction="10000"/>
          </a:bodyPr>
          <a:lstStyle/>
          <a:p>
            <a:pPr algn="just" hangingPunct="0"/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Vous indiquerez sur cette diapo les perspectives, les travaux futurs à mener, les questions en suspens, nouvelles ou non, les problèmes restant à résoudre.</a:t>
            </a:r>
            <a:endParaRPr lang="fr-F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this slide, please write about the outlook, the future work to be carried out, the outstanding questions and the problems still to be solved.</a:t>
            </a:r>
            <a:endParaRPr lang="fr-FR" sz="18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Mobiliser les propriétaires privés en les accompagnant dans une démarche de déconnexion </a:t>
            </a:r>
          </a:p>
          <a:p>
            <a:r>
              <a:rPr lang="fr-FR" dirty="0"/>
              <a:t>S’appuyer sur le triptyque « arbre-sol-eau » pour fédérer</a:t>
            </a:r>
          </a:p>
          <a:p>
            <a:r>
              <a:rPr lang="fr-FR" dirty="0"/>
              <a:t>Etudier la pérennisation et l’entretien des ouvrages sur les terrains publics et privés</a:t>
            </a:r>
          </a:p>
          <a:p>
            <a:r>
              <a:rPr lang="fr-FR" dirty="0"/>
              <a:t>Besoin de sortir du cadre mono-technique et agir sans tout modéliser tout en suivant le fonctionnement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58775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1e59af-c345-4516-8904-314e9b251ad6" xsi:nil="true"/>
    <lcf76f155ced4ddcb4097134ff3c332f xmlns="d17ac1b6-3fb5-4b17-a073-724c0a731bc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60F44DFF40DC49B22F1290DAC27D35" ma:contentTypeVersion="14" ma:contentTypeDescription="Crée un document." ma:contentTypeScope="" ma:versionID="b714150a94f245cf088d735c50bb5e99">
  <xsd:schema xmlns:xsd="http://www.w3.org/2001/XMLSchema" xmlns:xs="http://www.w3.org/2001/XMLSchema" xmlns:p="http://schemas.microsoft.com/office/2006/metadata/properties" xmlns:ns2="d17ac1b6-3fb5-4b17-a073-724c0a731bcf" xmlns:ns3="551e59af-c345-4516-8904-314e9b251ad6" targetNamespace="http://schemas.microsoft.com/office/2006/metadata/properties" ma:root="true" ma:fieldsID="9fb79ba096522fd2949ff0bf04a825c1" ns2:_="" ns3:_="">
    <xsd:import namespace="d17ac1b6-3fb5-4b17-a073-724c0a731bcf"/>
    <xsd:import namespace="551e59af-c345-4516-8904-314e9b251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ac1b6-3fb5-4b17-a073-724c0a731b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f2dbb24c-ba1d-4294-9915-f711720db8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1e59af-c345-4516-8904-314e9b251ad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46a4740-0f97-450b-92bd-08bc639275ae}" ma:internalName="TaxCatchAll" ma:showField="CatchAllData" ma:web="551e59af-c345-4516-8904-314e9b251a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93BCB6-683E-49BF-BCFF-921F9088E462}">
  <ds:schemaRefs>
    <ds:schemaRef ds:uri="http://schemas.microsoft.com/office/2006/metadata/properties"/>
    <ds:schemaRef ds:uri="http://schemas.microsoft.com/office/infopath/2007/PartnerControls"/>
    <ds:schemaRef ds:uri="551e59af-c345-4516-8904-314e9b251ad6"/>
    <ds:schemaRef ds:uri="d17ac1b6-3fb5-4b17-a073-724c0a731bcf"/>
  </ds:schemaRefs>
</ds:datastoreItem>
</file>

<file path=customXml/itemProps2.xml><?xml version="1.0" encoding="utf-8"?>
<ds:datastoreItem xmlns:ds="http://schemas.openxmlformats.org/officeDocument/2006/customXml" ds:itemID="{8CBE4804-710D-41DB-B4D6-CBF1FC7DBD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3A3DD3-2FC2-4E0D-BFA9-ACC9A4A7C2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7ac1b6-3fb5-4b17-a073-724c0a731bcf"/>
    <ds:schemaRef ds:uri="551e59af-c345-4516-8904-314e9b251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245</Words>
  <Application>Microsoft Office PowerPoint</Application>
  <PresentationFormat>Grand écran</PresentationFormat>
  <Paragraphs>17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Thème Office</vt:lpstr>
      <vt:lpstr>A0 Titre session A0 Session Title</vt:lpstr>
      <vt:lpstr>Points forts de la session / Key points</vt:lpstr>
      <vt:lpstr>Perspectives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Alice TREUVEY - Graie</cp:lastModifiedBy>
  <cp:revision>15</cp:revision>
  <dcterms:created xsi:type="dcterms:W3CDTF">2023-02-01T16:36:34Z</dcterms:created>
  <dcterms:modified xsi:type="dcterms:W3CDTF">2026-06-11T14:48:17Z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0x010100EF60F44DFF40DC49B22F1290DAC27D35</vt:lpwstr>
  </property>
  <property fmtid="{D5CDD505-2E9C-101B-9397-08002B2CF9AE}" pid="3" name="Order">
    <vt:r8>17527000</vt:r8>
  </property>
  <property fmtid="{D5CDD505-2E9C-101B-9397-08002B2CF9AE}" pid="4" name="MediaServiceImageTags">
    <vt:lpwstr/>
  </property>
</Properties>
</file>